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C250F-3210-4E97-B1F4-A03D0C924C18}" v="45" dt="2020-04-07T17:32:35.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p:scale>
          <a:sx n="86" d="100"/>
          <a:sy n="86" d="100"/>
        </p:scale>
        <p:origin x="360" y="4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aure Blanche" userId="36310d7791e1316d" providerId="LiveId" clId="{AF3C250F-3210-4E97-B1F4-A03D0C924C18}"/>
    <pc:docChg chg="custSel addSld modSld">
      <pc:chgData name="Anne-Laure Blanche" userId="36310d7791e1316d" providerId="LiveId" clId="{AF3C250F-3210-4E97-B1F4-A03D0C924C18}" dt="2020-04-07T17:32:35.886" v="1086"/>
      <pc:docMkLst>
        <pc:docMk/>
      </pc:docMkLst>
      <pc:sldChg chg="addSp delSp modSp modTransition modAnim">
        <pc:chgData name="Anne-Laure Blanche" userId="36310d7791e1316d" providerId="LiveId" clId="{AF3C250F-3210-4E97-B1F4-A03D0C924C18}" dt="2020-04-07T17:29:51.491" v="1084"/>
        <pc:sldMkLst>
          <pc:docMk/>
          <pc:sldMk cId="320485709" sldId="256"/>
        </pc:sldMkLst>
        <pc:picChg chg="add del mod">
          <ac:chgData name="Anne-Laure Blanche" userId="36310d7791e1316d" providerId="LiveId" clId="{AF3C250F-3210-4E97-B1F4-A03D0C924C18}" dt="2020-04-07T17:19:06.080" v="1083"/>
          <ac:picMkLst>
            <pc:docMk/>
            <pc:sldMk cId="320485709" sldId="256"/>
            <ac:picMk id="4" creationId="{B62C8FF5-726C-4663-808F-105330ED3F8A}"/>
          </ac:picMkLst>
        </pc:picChg>
        <pc:picChg chg="add mod">
          <ac:chgData name="Anne-Laure Blanche" userId="36310d7791e1316d" providerId="LiveId" clId="{AF3C250F-3210-4E97-B1F4-A03D0C924C18}" dt="2020-04-07T17:29:51.491" v="1084"/>
          <ac:picMkLst>
            <pc:docMk/>
            <pc:sldMk cId="320485709" sldId="256"/>
            <ac:picMk id="7" creationId="{1CC10387-E2B8-4C66-B362-C3C2E9739C69}"/>
          </ac:picMkLst>
        </pc:picChg>
      </pc:sldChg>
      <pc:sldChg chg="addSp modSp">
        <pc:chgData name="Anne-Laure Blanche" userId="36310d7791e1316d" providerId="LiveId" clId="{AF3C250F-3210-4E97-B1F4-A03D0C924C18}" dt="2020-04-07T17:29:51.491" v="1084"/>
        <pc:sldMkLst>
          <pc:docMk/>
          <pc:sldMk cId="3678862855" sldId="257"/>
        </pc:sldMkLst>
        <pc:picChg chg="add mod">
          <ac:chgData name="Anne-Laure Blanche" userId="36310d7791e1316d" providerId="LiveId" clId="{AF3C250F-3210-4E97-B1F4-A03D0C924C18}" dt="2020-04-07T17:29:51.491" v="1084"/>
          <ac:picMkLst>
            <pc:docMk/>
            <pc:sldMk cId="3678862855" sldId="257"/>
            <ac:picMk id="4" creationId="{A7A26B2D-255A-4C06-BEA7-2FB4B223381C}"/>
          </ac:picMkLst>
        </pc:picChg>
      </pc:sldChg>
      <pc:sldChg chg="addSp modSp mod">
        <pc:chgData name="Anne-Laure Blanche" userId="36310d7791e1316d" providerId="LiveId" clId="{AF3C250F-3210-4E97-B1F4-A03D0C924C18}" dt="2020-04-07T17:29:51.491" v="1084"/>
        <pc:sldMkLst>
          <pc:docMk/>
          <pc:sldMk cId="678940864" sldId="258"/>
        </pc:sldMkLst>
        <pc:spChg chg="mod">
          <ac:chgData name="Anne-Laure Blanche" userId="36310d7791e1316d" providerId="LiveId" clId="{AF3C250F-3210-4E97-B1F4-A03D0C924C18}" dt="2020-04-07T03:59:12.978" v="36" actId="27636"/>
          <ac:spMkLst>
            <pc:docMk/>
            <pc:sldMk cId="678940864" sldId="258"/>
            <ac:spMk id="3" creationId="{B518E717-BE16-424C-B9BF-8EFA4E786EAB}"/>
          </ac:spMkLst>
        </pc:spChg>
        <pc:picChg chg="add mod">
          <ac:chgData name="Anne-Laure Blanche" userId="36310d7791e1316d" providerId="LiveId" clId="{AF3C250F-3210-4E97-B1F4-A03D0C924C18}" dt="2020-04-07T17:29:51.491" v="1084"/>
          <ac:picMkLst>
            <pc:docMk/>
            <pc:sldMk cId="678940864" sldId="258"/>
            <ac:picMk id="4" creationId="{2B3607EC-47E8-4AA9-8BC4-91EFB86044D2}"/>
          </ac:picMkLst>
        </pc:picChg>
      </pc:sldChg>
      <pc:sldChg chg="addSp modSp mod">
        <pc:chgData name="Anne-Laure Blanche" userId="36310d7791e1316d" providerId="LiveId" clId="{AF3C250F-3210-4E97-B1F4-A03D0C924C18}" dt="2020-04-07T17:29:51.491" v="1084"/>
        <pc:sldMkLst>
          <pc:docMk/>
          <pc:sldMk cId="3022951677" sldId="259"/>
        </pc:sldMkLst>
        <pc:spChg chg="mod">
          <ac:chgData name="Anne-Laure Blanche" userId="36310d7791e1316d" providerId="LiveId" clId="{AF3C250F-3210-4E97-B1F4-A03D0C924C18}" dt="2020-04-07T03:45:42.816" v="6" actId="20577"/>
          <ac:spMkLst>
            <pc:docMk/>
            <pc:sldMk cId="3022951677" sldId="259"/>
            <ac:spMk id="2" creationId="{4B174413-FBED-4266-BD44-D314E26CD402}"/>
          </ac:spMkLst>
        </pc:spChg>
        <pc:spChg chg="mod">
          <ac:chgData name="Anne-Laure Blanche" userId="36310d7791e1316d" providerId="LiveId" clId="{AF3C250F-3210-4E97-B1F4-A03D0C924C18}" dt="2020-04-07T04:26:12.314" v="88" actId="20578"/>
          <ac:spMkLst>
            <pc:docMk/>
            <pc:sldMk cId="3022951677" sldId="259"/>
            <ac:spMk id="3" creationId="{4AC12614-96DF-49DD-847A-2CFF89F8D5E4}"/>
          </ac:spMkLst>
        </pc:spChg>
        <pc:spChg chg="add mod">
          <ac:chgData name="Anne-Laure Blanche" userId="36310d7791e1316d" providerId="LiveId" clId="{AF3C250F-3210-4E97-B1F4-A03D0C924C18}" dt="2020-04-07T04:19:42.467" v="67" actId="1076"/>
          <ac:spMkLst>
            <pc:docMk/>
            <pc:sldMk cId="3022951677" sldId="259"/>
            <ac:spMk id="7" creationId="{E6946C98-CC71-41A7-B5AD-F7FB2FFE93C3}"/>
          </ac:spMkLst>
        </pc:spChg>
        <pc:picChg chg="add mod">
          <ac:chgData name="Anne-Laure Blanche" userId="36310d7791e1316d" providerId="LiveId" clId="{AF3C250F-3210-4E97-B1F4-A03D0C924C18}" dt="2020-04-07T03:47:53.380" v="15" actId="1076"/>
          <ac:picMkLst>
            <pc:docMk/>
            <pc:sldMk cId="3022951677" sldId="259"/>
            <ac:picMk id="4" creationId="{9BE85BDC-E14D-4C8F-B0CA-B648F306879E}"/>
          </ac:picMkLst>
        </pc:picChg>
        <pc:picChg chg="add mod">
          <ac:chgData name="Anne-Laure Blanche" userId="36310d7791e1316d" providerId="LiveId" clId="{AF3C250F-3210-4E97-B1F4-A03D0C924C18}" dt="2020-04-07T17:29:51.491" v="1084"/>
          <ac:picMkLst>
            <pc:docMk/>
            <pc:sldMk cId="3022951677" sldId="259"/>
            <ac:picMk id="5" creationId="{A51AAF6A-E256-4D02-9464-707CD909BED9}"/>
          </ac:picMkLst>
        </pc:picChg>
        <pc:picChg chg="add mod modCrop">
          <ac:chgData name="Anne-Laure Blanche" userId="36310d7791e1316d" providerId="LiveId" clId="{AF3C250F-3210-4E97-B1F4-A03D0C924C18}" dt="2020-04-07T04:20:22.078" v="71" actId="1076"/>
          <ac:picMkLst>
            <pc:docMk/>
            <pc:sldMk cId="3022951677" sldId="259"/>
            <ac:picMk id="6" creationId="{63BC1292-5CC0-44D3-B609-B0FF56BCEF1E}"/>
          </ac:picMkLst>
        </pc:picChg>
        <pc:picChg chg="add mod">
          <ac:chgData name="Anne-Laure Blanche" userId="36310d7791e1316d" providerId="LiveId" clId="{AF3C250F-3210-4E97-B1F4-A03D0C924C18}" dt="2020-04-07T04:21:48.555" v="86" actId="1076"/>
          <ac:picMkLst>
            <pc:docMk/>
            <pc:sldMk cId="3022951677" sldId="259"/>
            <ac:picMk id="8" creationId="{4FB352E5-21F9-4D40-A695-3009A24EDF66}"/>
          </ac:picMkLst>
        </pc:picChg>
      </pc:sldChg>
      <pc:sldChg chg="addSp modSp add mod">
        <pc:chgData name="Anne-Laure Blanche" userId="36310d7791e1316d" providerId="LiveId" clId="{AF3C250F-3210-4E97-B1F4-A03D0C924C18}" dt="2020-04-07T17:29:51.491" v="1084"/>
        <pc:sldMkLst>
          <pc:docMk/>
          <pc:sldMk cId="1914603756" sldId="260"/>
        </pc:sldMkLst>
        <pc:spChg chg="mod">
          <ac:chgData name="Anne-Laure Blanche" userId="36310d7791e1316d" providerId="LiveId" clId="{AF3C250F-3210-4E97-B1F4-A03D0C924C18}" dt="2020-04-07T05:09:31.662" v="111" actId="20577"/>
          <ac:spMkLst>
            <pc:docMk/>
            <pc:sldMk cId="1914603756" sldId="260"/>
            <ac:spMk id="2" creationId="{3A4FE4E7-1776-4C93-9820-6B90F67F0D3A}"/>
          </ac:spMkLst>
        </pc:spChg>
        <pc:spChg chg="mod">
          <ac:chgData name="Anne-Laure Blanche" userId="36310d7791e1316d" providerId="LiveId" clId="{AF3C250F-3210-4E97-B1F4-A03D0C924C18}" dt="2020-04-07T05:34:43.337" v="703" actId="1076"/>
          <ac:spMkLst>
            <pc:docMk/>
            <pc:sldMk cId="1914603756" sldId="260"/>
            <ac:spMk id="3" creationId="{8C1C4127-A263-4905-BE22-7EE1CCB6BA97}"/>
          </ac:spMkLst>
        </pc:spChg>
        <pc:spChg chg="add mod">
          <ac:chgData name="Anne-Laure Blanche" userId="36310d7791e1316d" providerId="LiveId" clId="{AF3C250F-3210-4E97-B1F4-A03D0C924C18}" dt="2020-04-07T05:34:31.625" v="702" actId="20577"/>
          <ac:spMkLst>
            <pc:docMk/>
            <pc:sldMk cId="1914603756" sldId="260"/>
            <ac:spMk id="6" creationId="{11FAB507-547B-4FE6-A36E-1D0878D7915A}"/>
          </ac:spMkLst>
        </pc:spChg>
        <pc:picChg chg="add mod">
          <ac:chgData name="Anne-Laure Blanche" userId="36310d7791e1316d" providerId="LiveId" clId="{AF3C250F-3210-4E97-B1F4-A03D0C924C18}" dt="2020-04-07T05:17:43.467" v="350" actId="14100"/>
          <ac:picMkLst>
            <pc:docMk/>
            <pc:sldMk cId="1914603756" sldId="260"/>
            <ac:picMk id="4" creationId="{ED91F81D-9DDB-4361-8237-F88BE5839479}"/>
          </ac:picMkLst>
        </pc:picChg>
        <pc:picChg chg="add mod">
          <ac:chgData name="Anne-Laure Blanche" userId="36310d7791e1316d" providerId="LiveId" clId="{AF3C250F-3210-4E97-B1F4-A03D0C924C18}" dt="2020-04-07T05:17:34.416" v="348" actId="14100"/>
          <ac:picMkLst>
            <pc:docMk/>
            <pc:sldMk cId="1914603756" sldId="260"/>
            <ac:picMk id="5" creationId="{E19DD851-1A38-4F8A-9265-B5573877738C}"/>
          </ac:picMkLst>
        </pc:picChg>
        <pc:picChg chg="add mod">
          <ac:chgData name="Anne-Laure Blanche" userId="36310d7791e1316d" providerId="LiveId" clId="{AF3C250F-3210-4E97-B1F4-A03D0C924C18}" dt="2020-04-07T17:29:51.491" v="1084"/>
          <ac:picMkLst>
            <pc:docMk/>
            <pc:sldMk cId="1914603756" sldId="260"/>
            <ac:picMk id="7" creationId="{9C08E19B-FA2C-4800-BBC0-1D5DA7660E37}"/>
          </ac:picMkLst>
        </pc:picChg>
      </pc:sldChg>
      <pc:sldChg chg="addSp delSp modSp add mod">
        <pc:chgData name="Anne-Laure Blanche" userId="36310d7791e1316d" providerId="LiveId" clId="{AF3C250F-3210-4E97-B1F4-A03D0C924C18}" dt="2020-04-07T17:29:51.491" v="1084"/>
        <pc:sldMkLst>
          <pc:docMk/>
          <pc:sldMk cId="2887407598" sldId="261"/>
        </pc:sldMkLst>
        <pc:spChg chg="mod">
          <ac:chgData name="Anne-Laure Blanche" userId="36310d7791e1316d" providerId="LiveId" clId="{AF3C250F-3210-4E97-B1F4-A03D0C924C18}" dt="2020-04-07T05:33:57.722" v="679" actId="20577"/>
          <ac:spMkLst>
            <pc:docMk/>
            <pc:sldMk cId="2887407598" sldId="261"/>
            <ac:spMk id="2" creationId="{04F0304E-4697-4C15-98D3-3E6C798D11AE}"/>
          </ac:spMkLst>
        </pc:spChg>
        <pc:spChg chg="del">
          <ac:chgData name="Anne-Laure Blanche" userId="36310d7791e1316d" providerId="LiveId" clId="{AF3C250F-3210-4E97-B1F4-A03D0C924C18}" dt="2020-04-07T05:36:28.618" v="708"/>
          <ac:spMkLst>
            <pc:docMk/>
            <pc:sldMk cId="2887407598" sldId="261"/>
            <ac:spMk id="3" creationId="{BC68678B-51FD-4902-9D34-DBA203999191}"/>
          </ac:spMkLst>
        </pc:spChg>
        <pc:spChg chg="add mod">
          <ac:chgData name="Anne-Laure Blanche" userId="36310d7791e1316d" providerId="LiveId" clId="{AF3C250F-3210-4E97-B1F4-A03D0C924C18}" dt="2020-04-07T05:41:25.262" v="870" actId="20577"/>
          <ac:spMkLst>
            <pc:docMk/>
            <pc:sldMk cId="2887407598" sldId="261"/>
            <ac:spMk id="8" creationId="{F2584EA8-CED2-4A37-8A49-AFEE05C55714}"/>
          </ac:spMkLst>
        </pc:spChg>
        <pc:spChg chg="add mod">
          <ac:chgData name="Anne-Laure Blanche" userId="36310d7791e1316d" providerId="LiveId" clId="{AF3C250F-3210-4E97-B1F4-A03D0C924C18}" dt="2020-04-07T05:55:27.088" v="950" actId="1035"/>
          <ac:spMkLst>
            <pc:docMk/>
            <pc:sldMk cId="2887407598" sldId="261"/>
            <ac:spMk id="11" creationId="{6CF164BB-B77E-4EC2-86EB-6C5437EA4803}"/>
          </ac:spMkLst>
        </pc:spChg>
        <pc:picChg chg="add mod">
          <ac:chgData name="Anne-Laure Blanche" userId="36310d7791e1316d" providerId="LiveId" clId="{AF3C250F-3210-4E97-B1F4-A03D0C924C18}" dt="2020-04-07T17:29:51.491" v="1084"/>
          <ac:picMkLst>
            <pc:docMk/>
            <pc:sldMk cId="2887407598" sldId="261"/>
            <ac:picMk id="3" creationId="{33606349-C4EE-4FDB-87A2-AEF7AD7F0B7F}"/>
          </ac:picMkLst>
        </pc:picChg>
        <pc:picChg chg="add mod">
          <ac:chgData name="Anne-Laure Blanche" userId="36310d7791e1316d" providerId="LiveId" clId="{AF3C250F-3210-4E97-B1F4-A03D0C924C18}" dt="2020-04-07T05:40:09.782" v="762" actId="1076"/>
          <ac:picMkLst>
            <pc:docMk/>
            <pc:sldMk cId="2887407598" sldId="261"/>
            <ac:picMk id="4" creationId="{8535321F-9226-4239-8BE6-30F8122901FF}"/>
          </ac:picMkLst>
        </pc:picChg>
        <pc:picChg chg="add mod">
          <ac:chgData name="Anne-Laure Blanche" userId="36310d7791e1316d" providerId="LiveId" clId="{AF3C250F-3210-4E97-B1F4-A03D0C924C18}" dt="2020-04-07T05:40:05.784" v="761" actId="1076"/>
          <ac:picMkLst>
            <pc:docMk/>
            <pc:sldMk cId="2887407598" sldId="261"/>
            <ac:picMk id="5" creationId="{A9B99AB1-0657-49AC-B281-3F23E8621AA2}"/>
          </ac:picMkLst>
        </pc:picChg>
        <pc:picChg chg="add del mod">
          <ac:chgData name="Anne-Laure Blanche" userId="36310d7791e1316d" providerId="LiveId" clId="{AF3C250F-3210-4E97-B1F4-A03D0C924C18}" dt="2020-04-07T05:38:09.227" v="752" actId="478"/>
          <ac:picMkLst>
            <pc:docMk/>
            <pc:sldMk cId="2887407598" sldId="261"/>
            <ac:picMk id="6" creationId="{C0A62F18-FC47-4584-B77A-00C80D439C90}"/>
          </ac:picMkLst>
        </pc:picChg>
        <pc:picChg chg="add del mod">
          <ac:chgData name="Anne-Laure Blanche" userId="36310d7791e1316d" providerId="LiveId" clId="{AF3C250F-3210-4E97-B1F4-A03D0C924C18}" dt="2020-04-07T05:38:00.528" v="751" actId="478"/>
          <ac:picMkLst>
            <pc:docMk/>
            <pc:sldMk cId="2887407598" sldId="261"/>
            <ac:picMk id="7" creationId="{C7C03B31-3D54-4469-8E57-A9603D5697F6}"/>
          </ac:picMkLst>
        </pc:picChg>
        <pc:picChg chg="add mod">
          <ac:chgData name="Anne-Laure Blanche" userId="36310d7791e1316d" providerId="LiveId" clId="{AF3C250F-3210-4E97-B1F4-A03D0C924C18}" dt="2020-04-07T05:54:26.149" v="927" actId="962"/>
          <ac:picMkLst>
            <pc:docMk/>
            <pc:sldMk cId="2887407598" sldId="261"/>
            <ac:picMk id="10" creationId="{7C4B03ED-07B4-4DCB-B2B9-5C9BE1A44605}"/>
          </ac:picMkLst>
        </pc:picChg>
      </pc:sldChg>
      <pc:sldChg chg="addSp delSp modSp add mod">
        <pc:chgData name="Anne-Laure Blanche" userId="36310d7791e1316d" providerId="LiveId" clId="{AF3C250F-3210-4E97-B1F4-A03D0C924C18}" dt="2020-04-07T17:29:51.491" v="1084"/>
        <pc:sldMkLst>
          <pc:docMk/>
          <pc:sldMk cId="1459815316" sldId="262"/>
        </pc:sldMkLst>
        <pc:spChg chg="mod">
          <ac:chgData name="Anne-Laure Blanche" userId="36310d7791e1316d" providerId="LiveId" clId="{AF3C250F-3210-4E97-B1F4-A03D0C924C18}" dt="2020-04-07T05:37:48.480" v="749" actId="20577"/>
          <ac:spMkLst>
            <pc:docMk/>
            <pc:sldMk cId="1459815316" sldId="262"/>
            <ac:spMk id="2" creationId="{885F2A9D-0A43-4705-A59A-DD677D677EAB}"/>
          </ac:spMkLst>
        </pc:spChg>
        <pc:spChg chg="del">
          <ac:chgData name="Anne-Laure Blanche" userId="36310d7791e1316d" providerId="LiveId" clId="{AF3C250F-3210-4E97-B1F4-A03D0C924C18}" dt="2020-04-07T05:37:56.139" v="750"/>
          <ac:spMkLst>
            <pc:docMk/>
            <pc:sldMk cId="1459815316" sldId="262"/>
            <ac:spMk id="3" creationId="{D6ADE9CE-4021-47A8-AD4A-94B5532D4256}"/>
          </ac:spMkLst>
        </pc:spChg>
        <pc:spChg chg="add mod">
          <ac:chgData name="Anne-Laure Blanche" userId="36310d7791e1316d" providerId="LiveId" clId="{AF3C250F-3210-4E97-B1F4-A03D0C924C18}" dt="2020-04-07T05:46:57.723" v="886" actId="20577"/>
          <ac:spMkLst>
            <pc:docMk/>
            <pc:sldMk cId="1459815316" sldId="262"/>
            <ac:spMk id="6" creationId="{4C0AD387-FC8F-450C-A30F-5A65959D7E28}"/>
          </ac:spMkLst>
        </pc:spChg>
        <pc:spChg chg="add mod">
          <ac:chgData name="Anne-Laure Blanche" userId="36310d7791e1316d" providerId="LiveId" clId="{AF3C250F-3210-4E97-B1F4-A03D0C924C18}" dt="2020-04-07T05:48:20.107" v="923" actId="1038"/>
          <ac:spMkLst>
            <pc:docMk/>
            <pc:sldMk cId="1459815316" sldId="262"/>
            <ac:spMk id="7" creationId="{D4F64F26-451A-4BD2-BF5D-9002D70FF422}"/>
          </ac:spMkLst>
        </pc:spChg>
        <pc:picChg chg="add mod">
          <ac:chgData name="Anne-Laure Blanche" userId="36310d7791e1316d" providerId="LiveId" clId="{AF3C250F-3210-4E97-B1F4-A03D0C924C18}" dt="2020-04-07T17:29:51.491" v="1084"/>
          <ac:picMkLst>
            <pc:docMk/>
            <pc:sldMk cId="1459815316" sldId="262"/>
            <ac:picMk id="3" creationId="{C8316C7F-1C30-4380-A6DA-71501DA2C84E}"/>
          </ac:picMkLst>
        </pc:picChg>
        <pc:picChg chg="add mod">
          <ac:chgData name="Anne-Laure Blanche" userId="36310d7791e1316d" providerId="LiveId" clId="{AF3C250F-3210-4E97-B1F4-A03D0C924C18}" dt="2020-04-07T05:47:07.647" v="887" actId="1076"/>
          <ac:picMkLst>
            <pc:docMk/>
            <pc:sldMk cId="1459815316" sldId="262"/>
            <ac:picMk id="4" creationId="{D20CBEF9-0E3B-4614-B561-1ED6EA8B67C4}"/>
          </ac:picMkLst>
        </pc:picChg>
        <pc:picChg chg="add mod">
          <ac:chgData name="Anne-Laure Blanche" userId="36310d7791e1316d" providerId="LiveId" clId="{AF3C250F-3210-4E97-B1F4-A03D0C924C18}" dt="2020-04-07T05:47:53.637" v="915" actId="1076"/>
          <ac:picMkLst>
            <pc:docMk/>
            <pc:sldMk cId="1459815316" sldId="262"/>
            <ac:picMk id="5" creationId="{0BA4D23D-8EB7-4469-8451-C91386BD2BD6}"/>
          </ac:picMkLst>
        </pc:picChg>
      </pc:sldChg>
      <pc:sldChg chg="addSp delSp modSp add mod modTransition modAnim">
        <pc:chgData name="Anne-Laure Blanche" userId="36310d7791e1316d" providerId="LiveId" clId="{AF3C250F-3210-4E97-B1F4-A03D0C924C18}" dt="2020-04-07T17:32:35.886" v="1086"/>
        <pc:sldMkLst>
          <pc:docMk/>
          <pc:sldMk cId="3126610600" sldId="263"/>
        </pc:sldMkLst>
        <pc:spChg chg="mod">
          <ac:chgData name="Anne-Laure Blanche" userId="36310d7791e1316d" providerId="LiveId" clId="{AF3C250F-3210-4E97-B1F4-A03D0C924C18}" dt="2020-04-07T05:56:12.498" v="961" actId="20577"/>
          <ac:spMkLst>
            <pc:docMk/>
            <pc:sldMk cId="3126610600" sldId="263"/>
            <ac:spMk id="2" creationId="{681B60DE-E50B-40F3-8398-413F17B2C887}"/>
          </ac:spMkLst>
        </pc:spChg>
        <pc:spChg chg="mod">
          <ac:chgData name="Anne-Laure Blanche" userId="36310d7791e1316d" providerId="LiveId" clId="{AF3C250F-3210-4E97-B1F4-A03D0C924C18}" dt="2020-04-07T17:06:53.579" v="1055" actId="20577"/>
          <ac:spMkLst>
            <pc:docMk/>
            <pc:sldMk cId="3126610600" sldId="263"/>
            <ac:spMk id="3" creationId="{C6ADB654-9CDE-465D-B09A-3C3557198E83}"/>
          </ac:spMkLst>
        </pc:spChg>
        <pc:spChg chg="add mod">
          <ac:chgData name="Anne-Laure Blanche" userId="36310d7791e1316d" providerId="LiveId" clId="{AF3C250F-3210-4E97-B1F4-A03D0C924C18}" dt="2020-04-07T17:08:15.061" v="1069" actId="207"/>
          <ac:spMkLst>
            <pc:docMk/>
            <pc:sldMk cId="3126610600" sldId="263"/>
            <ac:spMk id="6" creationId="{56C6B214-A61D-4C02-BED3-1AAF3058B3DE}"/>
          </ac:spMkLst>
        </pc:spChg>
        <pc:spChg chg="add mod">
          <ac:chgData name="Anne-Laure Blanche" userId="36310d7791e1316d" providerId="LiveId" clId="{AF3C250F-3210-4E97-B1F4-A03D0C924C18}" dt="2020-04-07T17:11:20.041" v="1081" actId="1076"/>
          <ac:spMkLst>
            <pc:docMk/>
            <pc:sldMk cId="3126610600" sldId="263"/>
            <ac:spMk id="9" creationId="{96AF15BC-F23E-4D6B-8B47-E726318C4C40}"/>
          </ac:spMkLst>
        </pc:spChg>
        <pc:picChg chg="add mod">
          <ac:chgData name="Anne-Laure Blanche" userId="36310d7791e1316d" providerId="LiveId" clId="{AF3C250F-3210-4E97-B1F4-A03D0C924C18}" dt="2020-04-07T17:08:01.690" v="1068" actId="14100"/>
          <ac:picMkLst>
            <pc:docMk/>
            <pc:sldMk cId="3126610600" sldId="263"/>
            <ac:picMk id="5" creationId="{DD70BEFE-BA6E-4C4F-98B8-8FF1DE5AC960}"/>
          </ac:picMkLst>
        </pc:picChg>
        <pc:picChg chg="add mod">
          <ac:chgData name="Anne-Laure Blanche" userId="36310d7791e1316d" providerId="LiveId" clId="{AF3C250F-3210-4E97-B1F4-A03D0C924C18}" dt="2020-04-07T17:10:16.807" v="1074" actId="14100"/>
          <ac:picMkLst>
            <pc:docMk/>
            <pc:sldMk cId="3126610600" sldId="263"/>
            <ac:picMk id="8" creationId="{A36D98D6-7E5E-4238-8A23-20B4B2D18453}"/>
          </ac:picMkLst>
        </pc:picChg>
        <pc:picChg chg="add del mod">
          <ac:chgData name="Anne-Laure Blanche" userId="36310d7791e1316d" providerId="LiveId" clId="{AF3C250F-3210-4E97-B1F4-A03D0C924C18}" dt="2020-04-07T17:30:56.725" v="1085"/>
          <ac:picMkLst>
            <pc:docMk/>
            <pc:sldMk cId="3126610600" sldId="263"/>
            <ac:picMk id="10" creationId="{00CFBE15-F558-43C5-9C92-EFFB906B1F36}"/>
          </ac:picMkLst>
        </pc:picChg>
        <pc:picChg chg="add mod">
          <ac:chgData name="Anne-Laure Blanche" userId="36310d7791e1316d" providerId="LiveId" clId="{AF3C250F-3210-4E97-B1F4-A03D0C924C18}" dt="2020-04-07T17:32:35.886" v="1086"/>
          <ac:picMkLst>
            <pc:docMk/>
            <pc:sldMk cId="3126610600" sldId="263"/>
            <ac:picMk id="11" creationId="{7D3254E8-B429-41F1-B4CF-AFC27B98B7A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320" b="0" i="0" u="none" strike="noStrike" kern="1200" spc="0" baseline="0">
                <a:solidFill>
                  <a:schemeClr val="tx1">
                    <a:lumMod val="65000"/>
                    <a:lumOff val="35000"/>
                  </a:schemeClr>
                </a:solidFill>
                <a:latin typeface="+mn-lt"/>
                <a:ea typeface="+mn-ea"/>
                <a:cs typeface="+mn-cs"/>
              </a:defRPr>
            </a:pPr>
            <a:r>
              <a:rPr lang="en-US" sz="1800" dirty="0"/>
              <a:t>H1</a:t>
            </a:r>
          </a:p>
        </c:rich>
      </c:tx>
      <c:overlay val="0"/>
      <c:spPr>
        <a:noFill/>
        <a:ln>
          <a:noFill/>
        </a:ln>
        <a:effectLst/>
      </c:spPr>
      <c:txPr>
        <a:bodyPr rot="0" spcFirstLastPara="1" vertOverflow="ellipsis" vert="horz" wrap="square" anchor="ctr" anchorCtr="1"/>
        <a:lstStyle/>
        <a:p>
          <a:pPr>
            <a:defRPr sz="4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Sheet2!$A$1</c:f>
              <c:strCache>
                <c:ptCount val="1"/>
                <c:pt idx="0">
                  <c:v>Dominance rank</c:v>
                </c:pt>
              </c:strCache>
            </c:strRef>
          </c:tx>
          <c:spPr>
            <a:ln w="28575" cap="rnd">
              <a:solidFill>
                <a:schemeClr val="accent1"/>
              </a:solidFill>
              <a:round/>
            </a:ln>
            <a:effectLst/>
          </c:spPr>
          <c:marker>
            <c:symbol val="none"/>
          </c:marker>
          <c:val>
            <c:numRef>
              <c:f>Sheet2!$A$2:$A$8</c:f>
              <c:numCache>
                <c:formatCode>General</c:formatCode>
                <c:ptCount val="7"/>
                <c:pt idx="0">
                  <c:v>-3</c:v>
                </c:pt>
                <c:pt idx="1">
                  <c:v>-2</c:v>
                </c:pt>
                <c:pt idx="2">
                  <c:v>-1</c:v>
                </c:pt>
                <c:pt idx="3">
                  <c:v>0</c:v>
                </c:pt>
                <c:pt idx="4">
                  <c:v>1</c:v>
                </c:pt>
                <c:pt idx="5">
                  <c:v>2</c:v>
                </c:pt>
                <c:pt idx="6">
                  <c:v>3</c:v>
                </c:pt>
              </c:numCache>
            </c:numRef>
          </c:val>
          <c:smooth val="0"/>
          <c:extLst>
            <c:ext xmlns:c16="http://schemas.microsoft.com/office/drawing/2014/chart" uri="{C3380CC4-5D6E-409C-BE32-E72D297353CC}">
              <c16:uniqueId val="{00000000-9C61-4A1F-A49B-CCE9637D1787}"/>
            </c:ext>
          </c:extLst>
        </c:ser>
        <c:ser>
          <c:idx val="1"/>
          <c:order val="1"/>
          <c:tx>
            <c:strRef>
              <c:f>Sheet2!$B$1</c:f>
              <c:strCache>
                <c:ptCount val="1"/>
                <c:pt idx="0">
                  <c:v>Aggression in flock</c:v>
                </c:pt>
              </c:strCache>
            </c:strRef>
          </c:tx>
          <c:spPr>
            <a:ln w="28575" cap="rnd">
              <a:solidFill>
                <a:schemeClr val="accent2"/>
              </a:solidFill>
              <a:round/>
            </a:ln>
            <a:effectLst/>
          </c:spPr>
          <c:marker>
            <c:symbol val="none"/>
          </c:marker>
          <c:val>
            <c:numRef>
              <c:f>Sheet2!$B$2:$B$8</c:f>
              <c:numCache>
                <c:formatCode>General</c:formatCode>
                <c:ptCount val="7"/>
                <c:pt idx="0">
                  <c:v>-3</c:v>
                </c:pt>
                <c:pt idx="1">
                  <c:v>-2</c:v>
                </c:pt>
                <c:pt idx="2">
                  <c:v>-1</c:v>
                </c:pt>
                <c:pt idx="3">
                  <c:v>0</c:v>
                </c:pt>
                <c:pt idx="4">
                  <c:v>1</c:v>
                </c:pt>
                <c:pt idx="5">
                  <c:v>2</c:v>
                </c:pt>
                <c:pt idx="6">
                  <c:v>3</c:v>
                </c:pt>
              </c:numCache>
            </c:numRef>
          </c:val>
          <c:smooth val="0"/>
          <c:extLst>
            <c:ext xmlns:c16="http://schemas.microsoft.com/office/drawing/2014/chart" uri="{C3380CC4-5D6E-409C-BE32-E72D297353CC}">
              <c16:uniqueId val="{00000001-9C61-4A1F-A49B-CCE9637D1787}"/>
            </c:ext>
          </c:extLst>
        </c:ser>
        <c:dLbls>
          <c:showLegendKey val="0"/>
          <c:showVal val="0"/>
          <c:showCatName val="0"/>
          <c:showSerName val="0"/>
          <c:showPercent val="0"/>
          <c:showBubbleSize val="0"/>
        </c:dLbls>
        <c:marker val="1"/>
        <c:smooth val="0"/>
        <c:axId val="598630320"/>
        <c:axId val="598625400"/>
      </c:lineChart>
      <c:lineChart>
        <c:grouping val="standard"/>
        <c:varyColors val="0"/>
        <c:ser>
          <c:idx val="2"/>
          <c:order val="2"/>
          <c:tx>
            <c:strRef>
              <c:f>Sheet2!$C$1</c:f>
              <c:strCache>
                <c:ptCount val="1"/>
                <c:pt idx="0">
                  <c:v>Aggression to mirror</c:v>
                </c:pt>
              </c:strCache>
            </c:strRef>
          </c:tx>
          <c:spPr>
            <a:ln w="28575" cap="rnd">
              <a:solidFill>
                <a:schemeClr val="accent3"/>
              </a:solidFill>
              <a:round/>
            </a:ln>
            <a:effectLst/>
          </c:spPr>
          <c:marker>
            <c:symbol val="none"/>
          </c:marker>
          <c:val>
            <c:numRef>
              <c:f>Sheet2!$C$2:$C$8</c:f>
              <c:numCache>
                <c:formatCode>General</c:formatCode>
                <c:ptCount val="7"/>
                <c:pt idx="0">
                  <c:v>1</c:v>
                </c:pt>
                <c:pt idx="1">
                  <c:v>3</c:v>
                </c:pt>
                <c:pt idx="2">
                  <c:v>5</c:v>
                </c:pt>
                <c:pt idx="3">
                  <c:v>7</c:v>
                </c:pt>
                <c:pt idx="4">
                  <c:v>9</c:v>
                </c:pt>
                <c:pt idx="5">
                  <c:v>11</c:v>
                </c:pt>
                <c:pt idx="6">
                  <c:v>13</c:v>
                </c:pt>
              </c:numCache>
            </c:numRef>
          </c:val>
          <c:smooth val="0"/>
          <c:extLst>
            <c:ext xmlns:c16="http://schemas.microsoft.com/office/drawing/2014/chart" uri="{C3380CC4-5D6E-409C-BE32-E72D297353CC}">
              <c16:uniqueId val="{00000002-9C61-4A1F-A49B-CCE9637D1787}"/>
            </c:ext>
          </c:extLst>
        </c:ser>
        <c:dLbls>
          <c:showLegendKey val="0"/>
          <c:showVal val="0"/>
          <c:showCatName val="0"/>
          <c:showSerName val="0"/>
          <c:showPercent val="0"/>
          <c:showBubbleSize val="0"/>
        </c:dLbls>
        <c:marker val="1"/>
        <c:smooth val="0"/>
        <c:axId val="598624416"/>
        <c:axId val="598623432"/>
      </c:lineChart>
      <c:catAx>
        <c:axId val="598630320"/>
        <c:scaling>
          <c:orientation val="minMax"/>
        </c:scaling>
        <c:delete val="1"/>
        <c:axPos val="b"/>
        <c:title>
          <c:tx>
            <c:rich>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r>
                  <a:rPr lang="en-US" sz="1600" dirty="0"/>
                  <a:t>Dominance</a:t>
                </a:r>
                <a:r>
                  <a:rPr lang="en-US" sz="1600" baseline="0" dirty="0"/>
                  <a:t> rank</a:t>
                </a:r>
                <a:endParaRPr lang="en-US" sz="1600" dirty="0"/>
              </a:p>
            </c:rich>
          </c:tx>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title>
        <c:majorTickMark val="out"/>
        <c:minorTickMark val="none"/>
        <c:tickLblPos val="nextTo"/>
        <c:crossAx val="598625400"/>
        <c:crosses val="autoZero"/>
        <c:auto val="1"/>
        <c:lblAlgn val="ctr"/>
        <c:lblOffset val="100"/>
        <c:noMultiLvlLbl val="0"/>
      </c:catAx>
      <c:valAx>
        <c:axId val="598625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r>
                  <a:rPr lang="en-US" sz="1600" dirty="0"/>
                  <a:t>Aggression</a:t>
                </a:r>
              </a:p>
            </c:rich>
          </c:tx>
          <c:overlay val="0"/>
          <c:spPr>
            <a:noFill/>
            <a:ln>
              <a:noFill/>
            </a:ln>
            <a:effectLst/>
          </c:spPr>
          <c:txPr>
            <a:bodyPr rot="-54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598630320"/>
        <c:crosses val="autoZero"/>
        <c:crossBetween val="between"/>
      </c:valAx>
      <c:valAx>
        <c:axId val="5986234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598624416"/>
        <c:crosses val="max"/>
        <c:crossBetween val="between"/>
      </c:valAx>
      <c:catAx>
        <c:axId val="598624416"/>
        <c:scaling>
          <c:orientation val="minMax"/>
        </c:scaling>
        <c:delete val="1"/>
        <c:axPos val="t"/>
        <c:majorTickMark val="out"/>
        <c:minorTickMark val="none"/>
        <c:tickLblPos val="nextTo"/>
        <c:crossAx val="598623432"/>
        <c:crosses val="max"/>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H2</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Sheet1!$B$1</c:f>
              <c:strCache>
                <c:ptCount val="1"/>
                <c:pt idx="0">
                  <c:v>Aggression in flock</c:v>
                </c:pt>
              </c:strCache>
            </c:strRef>
          </c:tx>
          <c:spPr>
            <a:ln w="28575" cap="rnd">
              <a:solidFill>
                <a:schemeClr val="accent2"/>
              </a:solidFill>
              <a:round/>
            </a:ln>
            <a:effectLst/>
          </c:spPr>
          <c:marker>
            <c:symbol val="none"/>
          </c:marker>
          <c:val>
            <c:numRef>
              <c:f>Sheet1!$B$2:$B$8</c:f>
              <c:numCache>
                <c:formatCode>General</c:formatCode>
                <c:ptCount val="7"/>
                <c:pt idx="0">
                  <c:v>-3</c:v>
                </c:pt>
                <c:pt idx="1">
                  <c:v>-2</c:v>
                </c:pt>
                <c:pt idx="2">
                  <c:v>-1</c:v>
                </c:pt>
                <c:pt idx="3">
                  <c:v>0</c:v>
                </c:pt>
                <c:pt idx="4">
                  <c:v>1</c:v>
                </c:pt>
                <c:pt idx="5">
                  <c:v>2</c:v>
                </c:pt>
                <c:pt idx="6">
                  <c:v>3</c:v>
                </c:pt>
              </c:numCache>
            </c:numRef>
          </c:val>
          <c:smooth val="0"/>
          <c:extLst>
            <c:ext xmlns:c16="http://schemas.microsoft.com/office/drawing/2014/chart" uri="{C3380CC4-5D6E-409C-BE32-E72D297353CC}">
              <c16:uniqueId val="{00000000-B073-4884-AE18-B0B0C94B8C7A}"/>
            </c:ext>
          </c:extLst>
        </c:ser>
        <c:dLbls>
          <c:showLegendKey val="0"/>
          <c:showVal val="0"/>
          <c:showCatName val="0"/>
          <c:showSerName val="0"/>
          <c:showPercent val="0"/>
          <c:showBubbleSize val="0"/>
        </c:dLbls>
        <c:marker val="1"/>
        <c:smooth val="0"/>
        <c:axId val="410969600"/>
        <c:axId val="410967304"/>
        <c:extLst>
          <c:ext xmlns:c15="http://schemas.microsoft.com/office/drawing/2012/chart" uri="{02D57815-91ED-43cb-92C2-25804820EDAC}">
            <c15:filteredLineSeries>
              <c15:ser>
                <c:idx val="0"/>
                <c:order val="0"/>
                <c:tx>
                  <c:strRef>
                    <c:extLst>
                      <c:ext uri="{02D57815-91ED-43cb-92C2-25804820EDAC}">
                        <c15:formulaRef>
                          <c15:sqref>Sheet1!$A$1</c15:sqref>
                        </c15:formulaRef>
                      </c:ext>
                    </c:extLst>
                    <c:strCache>
                      <c:ptCount val="1"/>
                      <c:pt idx="0">
                        <c:v>Dominance rank</c:v>
                      </c:pt>
                    </c:strCache>
                  </c:strRef>
                </c:tx>
                <c:spPr>
                  <a:ln w="28575" cap="rnd">
                    <a:solidFill>
                      <a:schemeClr val="accent1"/>
                    </a:solidFill>
                    <a:round/>
                  </a:ln>
                  <a:effectLst/>
                </c:spPr>
                <c:marker>
                  <c:symbol val="none"/>
                </c:marker>
                <c:val>
                  <c:numRef>
                    <c:extLst>
                      <c:ext uri="{02D57815-91ED-43cb-92C2-25804820EDAC}">
                        <c15:formulaRef>
                          <c15:sqref>Sheet1!$A$2:$A$8</c15:sqref>
                        </c15:formulaRef>
                      </c:ext>
                    </c:extLst>
                    <c:numCache>
                      <c:formatCode>General</c:formatCode>
                      <c:ptCount val="7"/>
                      <c:pt idx="0">
                        <c:v>-3</c:v>
                      </c:pt>
                      <c:pt idx="1">
                        <c:v>-2</c:v>
                      </c:pt>
                      <c:pt idx="2">
                        <c:v>-1</c:v>
                      </c:pt>
                      <c:pt idx="3">
                        <c:v>0</c:v>
                      </c:pt>
                      <c:pt idx="4">
                        <c:v>1</c:v>
                      </c:pt>
                      <c:pt idx="5">
                        <c:v>2</c:v>
                      </c:pt>
                      <c:pt idx="6">
                        <c:v>3</c:v>
                      </c:pt>
                    </c:numCache>
                  </c:numRef>
                </c:val>
                <c:smooth val="0"/>
                <c:extLst>
                  <c:ext xmlns:c16="http://schemas.microsoft.com/office/drawing/2014/chart" uri="{C3380CC4-5D6E-409C-BE32-E72D297353CC}">
                    <c16:uniqueId val="{00000004-B073-4884-AE18-B0B0C94B8C7A}"/>
                  </c:ext>
                </c:extLst>
              </c15:ser>
            </c15:filteredLineSeries>
          </c:ext>
        </c:extLst>
      </c:lineChart>
      <c:scatterChart>
        <c:scatterStyle val="lineMarker"/>
        <c:varyColors val="0"/>
        <c:ser>
          <c:idx val="2"/>
          <c:order val="2"/>
          <c:tx>
            <c:strRef>
              <c:f>Sheet1!$C$1</c:f>
              <c:strCache>
                <c:ptCount val="1"/>
                <c:pt idx="0">
                  <c:v>Aggression to mirror</c:v>
                </c:pt>
              </c:strCache>
            </c:strRef>
          </c:tx>
          <c:spPr>
            <a:ln w="25400" cap="rnd">
              <a:noFill/>
              <a:round/>
            </a:ln>
            <a:effectLst/>
          </c:spPr>
          <c:marker>
            <c:symbol val="circle"/>
            <c:size val="5"/>
            <c:spPr>
              <a:noFill/>
              <a:ln w="9525">
                <a:noFill/>
              </a:ln>
              <a:effectLst/>
            </c:spPr>
          </c:marker>
          <c:trendline>
            <c:spPr>
              <a:ln w="19050" cap="rnd">
                <a:solidFill>
                  <a:schemeClr val="accent3"/>
                </a:solidFill>
                <a:prstDash val="sysDot"/>
              </a:ln>
              <a:effectLst/>
            </c:spPr>
            <c:trendlineType val="linear"/>
            <c:dispRSqr val="0"/>
            <c:dispEq val="0"/>
          </c:trendline>
          <c:trendline>
            <c:spPr>
              <a:ln w="19050" cap="rnd" cmpd="sng">
                <a:solidFill>
                  <a:schemeClr val="accent3"/>
                </a:solidFill>
                <a:prstDash val="solid"/>
              </a:ln>
              <a:effectLst/>
            </c:spPr>
            <c:trendlineType val="linear"/>
            <c:dispRSqr val="0"/>
            <c:dispEq val="0"/>
          </c:trendline>
          <c:yVal>
            <c:numRef>
              <c:f>Sheet1!$C$2:$C$8</c:f>
              <c:numCache>
                <c:formatCode>General</c:formatCode>
                <c:ptCount val="7"/>
                <c:pt idx="0">
                  <c:v>4</c:v>
                </c:pt>
                <c:pt idx="1">
                  <c:v>3</c:v>
                </c:pt>
                <c:pt idx="2">
                  <c:v>2</c:v>
                </c:pt>
                <c:pt idx="3">
                  <c:v>4</c:v>
                </c:pt>
                <c:pt idx="4">
                  <c:v>1</c:v>
                </c:pt>
                <c:pt idx="5">
                  <c:v>4</c:v>
                </c:pt>
                <c:pt idx="6">
                  <c:v>2</c:v>
                </c:pt>
              </c:numCache>
            </c:numRef>
          </c:yVal>
          <c:smooth val="0"/>
          <c:extLst>
            <c:ext xmlns:c16="http://schemas.microsoft.com/office/drawing/2014/chart" uri="{C3380CC4-5D6E-409C-BE32-E72D297353CC}">
              <c16:uniqueId val="{00000003-B073-4884-AE18-B0B0C94B8C7A}"/>
            </c:ext>
          </c:extLst>
        </c:ser>
        <c:dLbls>
          <c:showLegendKey val="0"/>
          <c:showVal val="0"/>
          <c:showCatName val="0"/>
          <c:showSerName val="0"/>
          <c:showPercent val="0"/>
          <c:showBubbleSize val="0"/>
        </c:dLbls>
        <c:axId val="536352320"/>
        <c:axId val="410968944"/>
      </c:scatterChart>
      <c:valAx>
        <c:axId val="410967304"/>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noFill/>
                <a:latin typeface="+mn-lt"/>
                <a:ea typeface="+mn-ea"/>
                <a:cs typeface="+mn-cs"/>
              </a:defRPr>
            </a:pPr>
            <a:endParaRPr lang="en-US"/>
          </a:p>
        </c:txPr>
        <c:crossAx val="410969600"/>
        <c:crosses val="max"/>
        <c:crossBetween val="between"/>
      </c:valAx>
      <c:catAx>
        <c:axId val="410969600"/>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600" dirty="0"/>
                  <a:t>Dominance rank</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majorTickMark val="out"/>
        <c:minorTickMark val="none"/>
        <c:tickLblPos val="nextTo"/>
        <c:crossAx val="410967304"/>
        <c:crosses val="autoZero"/>
        <c:auto val="1"/>
        <c:lblAlgn val="ctr"/>
        <c:lblOffset val="100"/>
        <c:noMultiLvlLbl val="0"/>
      </c:catAx>
      <c:valAx>
        <c:axId val="41096894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600" dirty="0"/>
                  <a:t>Aggression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6352320"/>
        <c:crosses val="autoZero"/>
        <c:crossBetween val="midCat"/>
      </c:valAx>
      <c:valAx>
        <c:axId val="536352320"/>
        <c:scaling>
          <c:orientation val="minMax"/>
        </c:scaling>
        <c:delete val="1"/>
        <c:axPos val="b"/>
        <c:majorTickMark val="out"/>
        <c:minorTickMark val="none"/>
        <c:tickLblPos val="nextTo"/>
        <c:crossAx val="410968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t>Size</a:t>
            </a:r>
            <a:r>
              <a:rPr lang="en-US" sz="1800" baseline="0" dirty="0"/>
              <a:t> and dominance</a:t>
            </a:r>
            <a:endParaRPr lang="en-US" sz="18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c:v>
                </c:pt>
                <c:pt idx="1">
                  <c:v>2.5</c:v>
                </c:pt>
                <c:pt idx="2">
                  <c:v>4</c:v>
                </c:pt>
                <c:pt idx="3">
                  <c:v>5.5</c:v>
                </c:pt>
              </c:numCache>
            </c:numRef>
          </c:val>
          <c:smooth val="0"/>
          <c:extLst>
            <c:ext xmlns:c16="http://schemas.microsoft.com/office/drawing/2014/chart" uri="{C3380CC4-5D6E-409C-BE32-E72D297353CC}">
              <c16:uniqueId val="{00000000-7DB6-4F95-97BC-CBDCB16F5E18}"/>
            </c:ext>
          </c:extLst>
        </c:ser>
        <c:ser>
          <c:idx val="1"/>
          <c:order val="1"/>
          <c:tx>
            <c:strRef>
              <c:f>Sheet1!$C$1</c:f>
              <c:strCache>
                <c:ptCount val="1"/>
                <c:pt idx="0">
                  <c:v>H2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2.5</c:v>
                </c:pt>
                <c:pt idx="1">
                  <c:v>2.4</c:v>
                </c:pt>
                <c:pt idx="2">
                  <c:v>2.6</c:v>
                </c:pt>
                <c:pt idx="3">
                  <c:v>2.2999999999999998</c:v>
                </c:pt>
              </c:numCache>
            </c:numRef>
          </c:val>
          <c:smooth val="0"/>
          <c:extLst>
            <c:ext xmlns:c16="http://schemas.microsoft.com/office/drawing/2014/chart" uri="{C3380CC4-5D6E-409C-BE32-E72D297353CC}">
              <c16:uniqueId val="{00000001-7DB6-4F95-97BC-CBDCB16F5E18}"/>
            </c:ext>
          </c:extLst>
        </c:ser>
        <c:dLbls>
          <c:showLegendKey val="0"/>
          <c:showVal val="0"/>
          <c:showCatName val="0"/>
          <c:showSerName val="0"/>
          <c:showPercent val="0"/>
          <c:showBubbleSize val="0"/>
        </c:dLbls>
        <c:smooth val="0"/>
        <c:axId val="450121296"/>
        <c:axId val="450123216"/>
      </c:lineChart>
      <c:catAx>
        <c:axId val="450121296"/>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Dominance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50123216"/>
        <c:crosses val="autoZero"/>
        <c:auto val="1"/>
        <c:lblAlgn val="ctr"/>
        <c:lblOffset val="100"/>
        <c:noMultiLvlLbl val="0"/>
      </c:catAx>
      <c:valAx>
        <c:axId val="450123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Size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50121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E2D7-D383-4B30-931B-E099E517A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6F4EB-2870-4330-9D2C-6B93FEFC0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82113D-61DB-47B4-BF24-8D225F2D885F}"/>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F4D54BDC-E22F-4791-AC80-30100A6EB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9461D-6C74-45D8-927D-2C956CCD1601}"/>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96560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A6B3-BA7B-4F1D-8144-C71337B87A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9E4CF6-1592-4358-AC8D-64AD7AABDB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15CD4-BFC0-429F-80E6-3572232DC270}"/>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915F80F9-0FDE-4489-B116-2956C35B5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F22DA-7EFA-471B-8D7C-E0FEB95C9BC1}"/>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18362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D80405-AD81-410A-982E-843B525A98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7CA4C1-EE2C-4A36-960D-71571FCA1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79FCD-7EF1-42E1-8BA7-41D31340F665}"/>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A9B47A76-95FD-44CC-B02A-3C55EDBFF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0DA3B-D8B3-46F3-8252-49A617F36667}"/>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12120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01ED-46D8-A8D9-C566F8E19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67A7F-1FBB-45B1-8E3D-03BA0A1139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F768A-DCC2-4604-8544-90E1384D835F}"/>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33C3391C-0FF2-4E50-B252-CA222BC11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738A2-F398-45B5-A2D0-C7DA020145C7}"/>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158974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39C6-43EA-40C5-B336-0B67815F07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7779A6-578C-4208-B46E-9EC7D620D4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1BF6D-8A3A-47C2-8478-B6D01114779D}"/>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5FC600E6-B7F2-4C98-8FC1-9333C64D7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C06D8-7F42-4BEB-9203-8093817A9D70}"/>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1141920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70AC-D1FB-4B6F-A6FB-08E9543CD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37D45-7CFE-4107-9387-A5450823E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98645-7456-4932-94AA-D20B3F2A6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A804B-1479-4A0D-9B90-BB79E260B46F}"/>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6" name="Footer Placeholder 5">
            <a:extLst>
              <a:ext uri="{FF2B5EF4-FFF2-40B4-BE49-F238E27FC236}">
                <a16:creationId xmlns:a16="http://schemas.microsoft.com/office/drawing/2014/main" id="{140216EF-201A-40AC-B7C7-E0D694716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DCFA4-864F-4063-84ED-34D16C40B421}"/>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115879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5DF06-E279-4E3A-B698-DA4179EA87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DB3E3C-738B-45C1-A3AD-A257B78FE0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915E73-0854-489E-BCAB-C6FC6926C6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FE7A12-8D2E-4436-AA49-95A01A475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1B8FB-87EF-4509-9375-D3C34507F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942B06-76BA-4364-8F7E-F5C34399DEFF}"/>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8" name="Footer Placeholder 7">
            <a:extLst>
              <a:ext uri="{FF2B5EF4-FFF2-40B4-BE49-F238E27FC236}">
                <a16:creationId xmlns:a16="http://schemas.microsoft.com/office/drawing/2014/main" id="{C0730A45-8A86-489F-9C2B-840BBEB9C7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F958A-AC79-45A8-A3F5-328B6AD65E52}"/>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277544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4BE6-51DE-4C8C-B706-57E2C0AE33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7340C-D1CE-498A-BD43-344B5EF77361}"/>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4" name="Footer Placeholder 3">
            <a:extLst>
              <a:ext uri="{FF2B5EF4-FFF2-40B4-BE49-F238E27FC236}">
                <a16:creationId xmlns:a16="http://schemas.microsoft.com/office/drawing/2014/main" id="{22DAB538-B299-428D-BA03-66DA0A163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9732B3-CE00-4258-80ED-DE99243B441B}"/>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394826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42EC9-85D8-416A-92A9-48C82AB7B8A1}"/>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3" name="Footer Placeholder 2">
            <a:extLst>
              <a:ext uri="{FF2B5EF4-FFF2-40B4-BE49-F238E27FC236}">
                <a16:creationId xmlns:a16="http://schemas.microsoft.com/office/drawing/2014/main" id="{8837C9FF-4364-44D3-A47F-9B7AD2BF5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A1785-4E92-4A23-B2CC-1EEB3D0AA2EB}"/>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741516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4227-0BFB-4956-9B89-FFC6ECC23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86FAE4-C429-4A2B-A30B-DC84BB87FC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BC994-98F5-4B76-A6E2-D3FC41044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897B28-B206-4199-A23C-3B5DFCE83F7A}"/>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6" name="Footer Placeholder 5">
            <a:extLst>
              <a:ext uri="{FF2B5EF4-FFF2-40B4-BE49-F238E27FC236}">
                <a16:creationId xmlns:a16="http://schemas.microsoft.com/office/drawing/2014/main" id="{AF3D3531-75A0-4EFC-AC05-A0D4692E5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75069-A6DC-422B-B509-207144180073}"/>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20082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1285-1CCE-4AD0-BF2E-23289888F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FD4225-7412-4E1F-B378-F2ADAB87E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334F1-F223-4CC5-8D2F-5FF194F3D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F6CF6-3AC9-4C5C-B619-87D89AB782DE}"/>
              </a:ext>
            </a:extLst>
          </p:cNvPr>
          <p:cNvSpPr>
            <a:spLocks noGrp="1"/>
          </p:cNvSpPr>
          <p:nvPr>
            <p:ph type="dt" sz="half" idx="10"/>
          </p:nvPr>
        </p:nvSpPr>
        <p:spPr/>
        <p:txBody>
          <a:bodyPr/>
          <a:lstStyle/>
          <a:p>
            <a:fld id="{1184E420-FE8C-4F06-B27C-FDD84B0CE047}" type="datetimeFigureOut">
              <a:rPr lang="en-US" smtClean="0"/>
              <a:t>4/7/2020</a:t>
            </a:fld>
            <a:endParaRPr lang="en-US"/>
          </a:p>
        </p:txBody>
      </p:sp>
      <p:sp>
        <p:nvSpPr>
          <p:cNvPr id="6" name="Footer Placeholder 5">
            <a:extLst>
              <a:ext uri="{FF2B5EF4-FFF2-40B4-BE49-F238E27FC236}">
                <a16:creationId xmlns:a16="http://schemas.microsoft.com/office/drawing/2014/main" id="{62AC4B9C-5331-4A17-8009-B7887B3E1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18594-EB74-4399-908E-192232958255}"/>
              </a:ext>
            </a:extLst>
          </p:cNvPr>
          <p:cNvSpPr>
            <a:spLocks noGrp="1"/>
          </p:cNvSpPr>
          <p:nvPr>
            <p:ph type="sldNum" sz="quarter" idx="12"/>
          </p:nvPr>
        </p:nvSpPr>
        <p:spPr/>
        <p:txBody>
          <a:bodyPr/>
          <a:lstStyle/>
          <a:p>
            <a:fld id="{601C82A9-84CA-4FD3-91D6-A5628EEEBEFE}" type="slidenum">
              <a:rPr lang="en-US" smtClean="0"/>
              <a:t>‹#›</a:t>
            </a:fld>
            <a:endParaRPr lang="en-US"/>
          </a:p>
        </p:txBody>
      </p:sp>
    </p:spTree>
    <p:extLst>
      <p:ext uri="{BB962C8B-B14F-4D97-AF65-F5344CB8AC3E}">
        <p14:creationId xmlns:p14="http://schemas.microsoft.com/office/powerpoint/2010/main" val="213657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386D1-C783-4423-B305-B1F8113E9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2D892-3BFF-4962-B9F0-1F0BE83056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A4980-EBCB-4E36-814E-6C8C79E9C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4E420-FE8C-4F06-B27C-FDD84B0CE047}" type="datetimeFigureOut">
              <a:rPr lang="en-US" smtClean="0"/>
              <a:t>4/7/2020</a:t>
            </a:fld>
            <a:endParaRPr lang="en-US"/>
          </a:p>
        </p:txBody>
      </p:sp>
      <p:sp>
        <p:nvSpPr>
          <p:cNvPr id="5" name="Footer Placeholder 4">
            <a:extLst>
              <a:ext uri="{FF2B5EF4-FFF2-40B4-BE49-F238E27FC236}">
                <a16:creationId xmlns:a16="http://schemas.microsoft.com/office/drawing/2014/main" id="{2FE1E3B7-6914-43E5-886F-064BFACD4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ACEE6-8082-4177-BA75-8725E4343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C82A9-84CA-4FD3-91D6-A5628EEEBEFE}" type="slidenum">
              <a:rPr lang="en-US" smtClean="0"/>
              <a:t>‹#›</a:t>
            </a:fld>
            <a:endParaRPr lang="en-US"/>
          </a:p>
        </p:txBody>
      </p:sp>
    </p:spTree>
    <p:extLst>
      <p:ext uri="{BB962C8B-B14F-4D97-AF65-F5344CB8AC3E}">
        <p14:creationId xmlns:p14="http://schemas.microsoft.com/office/powerpoint/2010/main" val="3066266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FC4D-644E-4D30-A3C5-D828804457B9}"/>
              </a:ext>
            </a:extLst>
          </p:cNvPr>
          <p:cNvSpPr>
            <a:spLocks noGrp="1"/>
          </p:cNvSpPr>
          <p:nvPr>
            <p:ph type="ctrTitle"/>
          </p:nvPr>
        </p:nvSpPr>
        <p:spPr>
          <a:xfrm>
            <a:off x="6746628" y="1783959"/>
            <a:ext cx="4645250" cy="2889114"/>
          </a:xfrm>
        </p:spPr>
        <p:txBody>
          <a:bodyPr anchor="b">
            <a:normAutofit/>
          </a:bodyPr>
          <a:lstStyle/>
          <a:p>
            <a:pPr algn="l"/>
            <a:r>
              <a:rPr lang="en-US" sz="3800"/>
              <a:t>Influence of social context and age on expression of aggression in zebra finches</a:t>
            </a:r>
          </a:p>
        </p:txBody>
      </p:sp>
      <p:sp>
        <p:nvSpPr>
          <p:cNvPr id="3" name="Subtitle 2">
            <a:extLst>
              <a:ext uri="{FF2B5EF4-FFF2-40B4-BE49-F238E27FC236}">
                <a16:creationId xmlns:a16="http://schemas.microsoft.com/office/drawing/2014/main" id="{E596BFC7-5AD0-4142-8195-DD5E422A3261}"/>
              </a:ext>
            </a:extLst>
          </p:cNvPr>
          <p:cNvSpPr>
            <a:spLocks noGrp="1"/>
          </p:cNvSpPr>
          <p:nvPr>
            <p:ph type="subTitle" idx="1"/>
          </p:nvPr>
        </p:nvSpPr>
        <p:spPr>
          <a:xfrm>
            <a:off x="6746627" y="4750893"/>
            <a:ext cx="4645250" cy="1147863"/>
          </a:xfrm>
        </p:spPr>
        <p:txBody>
          <a:bodyPr anchor="t">
            <a:normAutofit/>
          </a:bodyPr>
          <a:lstStyle/>
          <a:p>
            <a:pPr algn="l"/>
            <a:r>
              <a:rPr lang="en-US" sz="1900"/>
              <a:t>Anne-Laure Blanche</a:t>
            </a:r>
          </a:p>
          <a:p>
            <a:pPr algn="l"/>
            <a:r>
              <a:rPr lang="en-US" sz="1900"/>
              <a:t>Katie Chenard</a:t>
            </a:r>
          </a:p>
          <a:p>
            <a:pPr algn="l"/>
            <a:r>
              <a:rPr lang="en-US" sz="1900"/>
              <a:t>Renee Duckworth</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mall bird sitting on a branch&#10;&#10;Description automatically generated">
            <a:extLst>
              <a:ext uri="{FF2B5EF4-FFF2-40B4-BE49-F238E27FC236}">
                <a16:creationId xmlns:a16="http://schemas.microsoft.com/office/drawing/2014/main" id="{6286AA55-F447-4DED-A7DF-1932F5CDE135}"/>
              </a:ext>
            </a:extLst>
          </p:cNvPr>
          <p:cNvPicPr>
            <a:picLocks noChangeAspect="1"/>
          </p:cNvPicPr>
          <p:nvPr/>
        </p:nvPicPr>
        <p:blipFill rotWithShape="1">
          <a:blip r:embed="rId4">
            <a:extLst>
              <a:ext uri="{28A0092B-C50C-407E-A947-70E740481C1C}">
                <a14:useLocalDpi xmlns:a14="http://schemas.microsoft.com/office/drawing/2010/main" val="0"/>
              </a:ext>
            </a:extLst>
          </a:blip>
          <a:srcRect l="7827" r="433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extBox 5">
            <a:extLst>
              <a:ext uri="{FF2B5EF4-FFF2-40B4-BE49-F238E27FC236}">
                <a16:creationId xmlns:a16="http://schemas.microsoft.com/office/drawing/2014/main" id="{7B650864-A97E-4E30-85CC-71C7A80250BF}"/>
              </a:ext>
            </a:extLst>
          </p:cNvPr>
          <p:cNvSpPr txBox="1"/>
          <p:nvPr/>
        </p:nvSpPr>
        <p:spPr>
          <a:xfrm>
            <a:off x="0" y="6361959"/>
            <a:ext cx="2552762" cy="461665"/>
          </a:xfrm>
          <a:prstGeom prst="rect">
            <a:avLst/>
          </a:prstGeom>
          <a:noFill/>
        </p:spPr>
        <p:txBody>
          <a:bodyPr wrap="square" rtlCol="0">
            <a:spAutoFit/>
          </a:bodyPr>
          <a:lstStyle/>
          <a:p>
            <a:r>
              <a:rPr lang="en-US" sz="1200" dirty="0"/>
              <a:t>Image credit: https://lafeber.com/pet-birds/species/zebra-finch/</a:t>
            </a:r>
          </a:p>
        </p:txBody>
      </p:sp>
      <p:pic>
        <p:nvPicPr>
          <p:cNvPr id="7" name="Audio 6">
            <a:hlinkClick r:id="" action="ppaction://media"/>
            <a:extLst>
              <a:ext uri="{FF2B5EF4-FFF2-40B4-BE49-F238E27FC236}">
                <a16:creationId xmlns:a16="http://schemas.microsoft.com/office/drawing/2014/main" id="{1CC10387-E2B8-4C66-B362-C3C2E9739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0485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028"/>
    </mc:Choice>
    <mc:Fallback>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4C6D-1617-4946-BD05-71D713C515D7}"/>
              </a:ext>
            </a:extLst>
          </p:cNvPr>
          <p:cNvSpPr>
            <a:spLocks noGrp="1"/>
          </p:cNvSpPr>
          <p:nvPr>
            <p:ph type="title"/>
          </p:nvPr>
        </p:nvSpPr>
        <p:spPr>
          <a:xfrm>
            <a:off x="655320" y="365125"/>
            <a:ext cx="5120114" cy="1692794"/>
          </a:xfrm>
        </p:spPr>
        <p:txBody>
          <a:bodyPr>
            <a:normAutofit/>
          </a:bodyPr>
          <a:lstStyle/>
          <a:p>
            <a:r>
              <a:rPr lang="en-US" dirty="0"/>
              <a:t>Introduction</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256BB4-39E9-4BBF-BA9E-58AD84F27320}"/>
              </a:ext>
            </a:extLst>
          </p:cNvPr>
          <p:cNvSpPr>
            <a:spLocks noGrp="1"/>
          </p:cNvSpPr>
          <p:nvPr>
            <p:ph idx="1"/>
          </p:nvPr>
        </p:nvSpPr>
        <p:spPr>
          <a:xfrm>
            <a:off x="655321" y="2575034"/>
            <a:ext cx="5120113" cy="3462228"/>
          </a:xfrm>
        </p:spPr>
        <p:txBody>
          <a:bodyPr>
            <a:normAutofit/>
          </a:bodyPr>
          <a:lstStyle/>
          <a:p>
            <a:r>
              <a:rPr lang="en-US" sz="1800" dirty="0"/>
              <a:t>Aggression is often highly consistent over an individual’s lifespan</a:t>
            </a:r>
          </a:p>
          <a:p>
            <a:pPr lvl="1"/>
            <a:r>
              <a:rPr lang="en-US" sz="1600" dirty="0"/>
              <a:t>However, it can only be measured in a social context</a:t>
            </a:r>
          </a:p>
          <a:p>
            <a:r>
              <a:rPr lang="en-US" sz="1800" dirty="0"/>
              <a:t>Social hierarchies are thought to be reinforced by aggressive interactions initiated by larger, older, more dominant individuals</a:t>
            </a:r>
          </a:p>
          <a:p>
            <a:r>
              <a:rPr lang="en-US" sz="1800" dirty="0"/>
              <a:t>Here, we examine whether differences in relative dominance across contexts and body size influence aggression of zebra finches when measured independently with a mirror trial</a:t>
            </a:r>
          </a:p>
          <a:p>
            <a:endParaRPr lang="en-US" sz="1500" dirty="0"/>
          </a:p>
        </p:txBody>
      </p:sp>
      <p:pic>
        <p:nvPicPr>
          <p:cNvPr id="5" name="Picture 4" descr="A small bird sitting on a branch&#10;&#10;Description automatically generated">
            <a:extLst>
              <a:ext uri="{FF2B5EF4-FFF2-40B4-BE49-F238E27FC236}">
                <a16:creationId xmlns:a16="http://schemas.microsoft.com/office/drawing/2014/main" id="{130154CE-5A20-4611-A7D3-1BF814570282}"/>
              </a:ext>
            </a:extLst>
          </p:cNvPr>
          <p:cNvPicPr>
            <a:picLocks noChangeAspect="1"/>
          </p:cNvPicPr>
          <p:nvPr/>
        </p:nvPicPr>
        <p:blipFill rotWithShape="1">
          <a:blip r:embed="rId4">
            <a:extLst>
              <a:ext uri="{28A0092B-C50C-407E-A947-70E740481C1C}">
                <a14:useLocalDpi xmlns:a14="http://schemas.microsoft.com/office/drawing/2010/main" val="0"/>
              </a:ext>
            </a:extLst>
          </a:blip>
          <a:srcRect l="4141" r="10707" b="-1"/>
          <a:stretch/>
        </p:blipFill>
        <p:spPr>
          <a:xfrm>
            <a:off x="5878850" y="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D32C607A-8FB0-49DC-96A5-4BC170842EC1}"/>
              </a:ext>
            </a:extLst>
          </p:cNvPr>
          <p:cNvSpPr txBox="1"/>
          <p:nvPr/>
        </p:nvSpPr>
        <p:spPr>
          <a:xfrm>
            <a:off x="8896493" y="6457890"/>
            <a:ext cx="3398923" cy="400110"/>
          </a:xfrm>
          <a:prstGeom prst="rect">
            <a:avLst/>
          </a:prstGeom>
          <a:noFill/>
        </p:spPr>
        <p:txBody>
          <a:bodyPr wrap="square" rtlCol="0">
            <a:spAutoFit/>
          </a:bodyPr>
          <a:lstStyle/>
          <a:p>
            <a:pPr algn="ctr"/>
            <a:r>
              <a:rPr lang="en-US" sz="1000" dirty="0"/>
              <a:t>Photo credit: https://pin-sharp.blogspot.com/2014/10/aggression-at-bird-feeder.html</a:t>
            </a:r>
          </a:p>
        </p:txBody>
      </p:sp>
      <p:pic>
        <p:nvPicPr>
          <p:cNvPr id="4" name="Audio 3">
            <a:hlinkClick r:id="" action="ppaction://media"/>
            <a:extLst>
              <a:ext uri="{FF2B5EF4-FFF2-40B4-BE49-F238E27FC236}">
                <a16:creationId xmlns:a16="http://schemas.microsoft.com/office/drawing/2014/main" id="{A7A26B2D-255A-4C06-BEA7-2FB4B2233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8862855"/>
      </p:ext>
    </p:extLst>
  </p:cSld>
  <p:clrMapOvr>
    <a:masterClrMapping/>
  </p:clrMapOvr>
  <mc:AlternateContent xmlns:mc="http://schemas.openxmlformats.org/markup-compatibility/2006">
    <mc:Choice xmlns:p14="http://schemas.microsoft.com/office/powerpoint/2010/main" Requires="p14">
      <p:transition spd="slow" p14:dur="2000" advTm="47311"/>
    </mc:Choice>
    <mc:Fallback>
      <p:transition spd="slow" advTm="4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A570-B5A5-4363-95F2-02671C04370C}"/>
              </a:ext>
            </a:extLst>
          </p:cNvPr>
          <p:cNvSpPr>
            <a:spLocks noGrp="1"/>
          </p:cNvSpPr>
          <p:nvPr>
            <p:ph type="title"/>
          </p:nvPr>
        </p:nvSpPr>
        <p:spPr/>
        <p:txBody>
          <a:bodyPr/>
          <a:lstStyle/>
          <a:p>
            <a:r>
              <a:rPr lang="en-US" dirty="0"/>
              <a:t>Hypotheses and Predictions</a:t>
            </a:r>
          </a:p>
        </p:txBody>
      </p:sp>
      <p:sp>
        <p:nvSpPr>
          <p:cNvPr id="3" name="Content Placeholder 2">
            <a:extLst>
              <a:ext uri="{FF2B5EF4-FFF2-40B4-BE49-F238E27FC236}">
                <a16:creationId xmlns:a16="http://schemas.microsoft.com/office/drawing/2014/main" id="{B518E717-BE16-424C-B9BF-8EFA4E786EAB}"/>
              </a:ext>
            </a:extLst>
          </p:cNvPr>
          <p:cNvSpPr>
            <a:spLocks noGrp="1"/>
          </p:cNvSpPr>
          <p:nvPr>
            <p:ph idx="1"/>
          </p:nvPr>
        </p:nvSpPr>
        <p:spPr>
          <a:xfrm>
            <a:off x="838200" y="1825625"/>
            <a:ext cx="5500255" cy="4351338"/>
          </a:xfrm>
        </p:spPr>
        <p:txBody>
          <a:bodyPr>
            <a:normAutofit lnSpcReduction="10000"/>
          </a:bodyPr>
          <a:lstStyle/>
          <a:p>
            <a:r>
              <a:rPr lang="en-US" sz="1800" dirty="0">
                <a:ea typeface="Calibri"/>
                <a:cs typeface="Calibri"/>
                <a:sym typeface="Calibri"/>
              </a:rPr>
              <a:t>H1. Social context does not influence aggression</a:t>
            </a:r>
          </a:p>
          <a:p>
            <a:pPr lvl="1"/>
            <a:r>
              <a:rPr lang="en-US" sz="1400" dirty="0">
                <a:ea typeface="Calibri"/>
                <a:cs typeface="Calibri"/>
                <a:sym typeface="Calibri"/>
              </a:rPr>
              <a:t> Aggression is consistent across novel and stable social interactions</a:t>
            </a:r>
          </a:p>
          <a:p>
            <a:r>
              <a:rPr lang="en-US" sz="1800" dirty="0">
                <a:solidFill>
                  <a:schemeClr val="tx1"/>
                </a:solidFill>
                <a:latin typeface="+mn-lt"/>
                <a:ea typeface="Calibri"/>
                <a:cs typeface="Calibri"/>
                <a:sym typeface="Calibri"/>
              </a:rPr>
              <a:t>H2. Prior experience with social partners modulates aggression</a:t>
            </a:r>
          </a:p>
          <a:p>
            <a:pPr lvl="1"/>
            <a:r>
              <a:rPr lang="en-US" sz="1400" dirty="0">
                <a:solidFill>
                  <a:schemeClr val="tx1"/>
                </a:solidFill>
                <a:latin typeface="+mn-lt"/>
                <a:cs typeface="Calibri"/>
                <a:sym typeface="Calibri"/>
              </a:rPr>
              <a:t>Aggression will be different across novel and stable social interactions</a:t>
            </a:r>
            <a:endParaRPr lang="en-US" sz="1400" dirty="0">
              <a:solidFill>
                <a:schemeClr val="tx1"/>
              </a:solidFill>
              <a:latin typeface="+mn-lt"/>
            </a:endParaRPr>
          </a:p>
          <a:p>
            <a:endParaRPr lang="en-US" sz="1800" dirty="0"/>
          </a:p>
          <a:p>
            <a:pPr marL="0" indent="0">
              <a:buNone/>
            </a:pPr>
            <a:endParaRPr lang="en-US" sz="1800" dirty="0"/>
          </a:p>
          <a:p>
            <a:r>
              <a:rPr lang="en-US" sz="1800" dirty="0"/>
              <a:t>H1. Dominance can contribute to access to resources and vice versa</a:t>
            </a:r>
          </a:p>
          <a:p>
            <a:pPr lvl="1"/>
            <a:r>
              <a:rPr lang="en-US" sz="1400" dirty="0"/>
              <a:t>Larger birds will be more dominant</a:t>
            </a:r>
          </a:p>
          <a:p>
            <a:r>
              <a:rPr lang="en-US" sz="1800" dirty="0"/>
              <a:t>H2. The benefits of dominance are diminished by the energetic costs of aggression</a:t>
            </a:r>
          </a:p>
          <a:p>
            <a:pPr lvl="1"/>
            <a:r>
              <a:rPr lang="en-US" sz="1400" dirty="0"/>
              <a:t>Size will have no correlation with dominance</a:t>
            </a:r>
          </a:p>
        </p:txBody>
      </p:sp>
      <p:graphicFrame>
        <p:nvGraphicFramePr>
          <p:cNvPr id="5" name="Chart 4">
            <a:extLst>
              <a:ext uri="{FF2B5EF4-FFF2-40B4-BE49-F238E27FC236}">
                <a16:creationId xmlns:a16="http://schemas.microsoft.com/office/drawing/2014/main" id="{DF3E443D-04BD-4E62-9A56-144F82947ED9}"/>
              </a:ext>
            </a:extLst>
          </p:cNvPr>
          <p:cNvGraphicFramePr>
            <a:graphicFrameLocks/>
          </p:cNvGraphicFramePr>
          <p:nvPr>
            <p:extLst>
              <p:ext uri="{D42A27DB-BD31-4B8C-83A1-F6EECF244321}">
                <p14:modId xmlns:p14="http://schemas.microsoft.com/office/powerpoint/2010/main" val="2866888939"/>
              </p:ext>
            </p:extLst>
          </p:nvPr>
        </p:nvGraphicFramePr>
        <p:xfrm>
          <a:off x="6338455" y="1191491"/>
          <a:ext cx="3081762" cy="2387239"/>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0222CF3F-73B0-44B8-ACEC-AB9AB38FDDCF}"/>
              </a:ext>
            </a:extLst>
          </p:cNvPr>
          <p:cNvSpPr/>
          <p:nvPr/>
        </p:nvSpPr>
        <p:spPr>
          <a:xfrm>
            <a:off x="8388621" y="1244129"/>
            <a:ext cx="1998388" cy="523220"/>
          </a:xfrm>
          <a:prstGeom prst="rect">
            <a:avLst/>
          </a:prstGeom>
        </p:spPr>
        <p:txBody>
          <a:bodyPr wrap="square">
            <a:spAutoFit/>
          </a:bodyPr>
          <a:lstStyle/>
          <a:p>
            <a:r>
              <a:rPr lang="en-US" sz="1400" dirty="0">
                <a:solidFill>
                  <a:schemeClr val="tx1">
                    <a:lumMod val="50000"/>
                    <a:lumOff val="50000"/>
                  </a:schemeClr>
                </a:solidFill>
              </a:rPr>
              <a:t>Aggression to mirror</a:t>
            </a:r>
          </a:p>
          <a:p>
            <a:r>
              <a:rPr lang="en-US" sz="1400" dirty="0">
                <a:solidFill>
                  <a:schemeClr val="accent2"/>
                </a:solidFill>
              </a:rPr>
              <a:t>Aggression within flock</a:t>
            </a:r>
          </a:p>
        </p:txBody>
      </p:sp>
      <p:graphicFrame>
        <p:nvGraphicFramePr>
          <p:cNvPr id="11" name="Chart 10">
            <a:extLst>
              <a:ext uri="{FF2B5EF4-FFF2-40B4-BE49-F238E27FC236}">
                <a16:creationId xmlns:a16="http://schemas.microsoft.com/office/drawing/2014/main" id="{51F39E85-C14B-4255-BEA5-7E912E1786DA}"/>
              </a:ext>
            </a:extLst>
          </p:cNvPr>
          <p:cNvGraphicFramePr>
            <a:graphicFrameLocks/>
          </p:cNvGraphicFramePr>
          <p:nvPr>
            <p:extLst>
              <p:ext uri="{D42A27DB-BD31-4B8C-83A1-F6EECF244321}">
                <p14:modId xmlns:p14="http://schemas.microsoft.com/office/powerpoint/2010/main" val="4151993277"/>
              </p:ext>
            </p:extLst>
          </p:nvPr>
        </p:nvGraphicFramePr>
        <p:xfrm>
          <a:off x="8946314" y="1308043"/>
          <a:ext cx="3374277" cy="22706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70E85939-30BE-4A63-AFEB-9015718888AE}"/>
              </a:ext>
            </a:extLst>
          </p:cNvPr>
          <p:cNvGraphicFramePr/>
          <p:nvPr>
            <p:extLst>
              <p:ext uri="{D42A27DB-BD31-4B8C-83A1-F6EECF244321}">
                <p14:modId xmlns:p14="http://schemas.microsoft.com/office/powerpoint/2010/main" val="1172350745"/>
              </p:ext>
            </p:extLst>
          </p:nvPr>
        </p:nvGraphicFramePr>
        <p:xfrm>
          <a:off x="7177696" y="4076594"/>
          <a:ext cx="3309499" cy="2270687"/>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2B3607EC-47E8-4AA9-8BC4-91EFB8604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8940864"/>
      </p:ext>
    </p:extLst>
  </p:cSld>
  <p:clrMapOvr>
    <a:masterClrMapping/>
  </p:clrMapOvr>
  <mc:AlternateContent xmlns:mc="http://schemas.openxmlformats.org/markup-compatibility/2006">
    <mc:Choice xmlns:p14="http://schemas.microsoft.com/office/powerpoint/2010/main" Requires="p14">
      <p:transition spd="slow" p14:dur="2000" advTm="67837"/>
    </mc:Choice>
    <mc:Fallback>
      <p:transition spd="slow" advTm="6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4413-FBED-4266-BD44-D314E26CD402}"/>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AC12614-96DF-49DD-847A-2CFF89F8D5E4}"/>
              </a:ext>
            </a:extLst>
          </p:cNvPr>
          <p:cNvSpPr>
            <a:spLocks noGrp="1"/>
          </p:cNvSpPr>
          <p:nvPr>
            <p:ph idx="1"/>
          </p:nvPr>
        </p:nvSpPr>
        <p:spPr>
          <a:xfrm>
            <a:off x="838200" y="1825625"/>
            <a:ext cx="7773492" cy="4351338"/>
          </a:xfrm>
        </p:spPr>
        <p:txBody>
          <a:bodyPr>
            <a:normAutofit/>
          </a:bodyPr>
          <a:lstStyle/>
          <a:p>
            <a:pPr marL="571500" indent="-571500" algn="just"/>
            <a:r>
              <a:rPr lang="en-US" sz="1800" dirty="0">
                <a:solidFill>
                  <a:schemeClr val="dk1"/>
                </a:solidFill>
                <a:cs typeface="Calibri"/>
                <a:sym typeface="Calibri"/>
              </a:rPr>
              <a:t>Interactions and dominance in a stable zebra finch flock were measured at a treat feeder</a:t>
            </a:r>
          </a:p>
          <a:p>
            <a:pPr marL="571500" indent="-571500" algn="just"/>
            <a:r>
              <a:rPr lang="en-US" sz="1800" dirty="0">
                <a:solidFill>
                  <a:schemeClr val="dk1"/>
                </a:solidFill>
                <a:ea typeface="Calibri"/>
                <a:cs typeface="Arial" panose="020B0604020202020204" pitchFamily="34" charset="0"/>
                <a:sym typeface="Calibri"/>
              </a:rPr>
              <a:t>A mirror test mimics an unknown but equal conspecific that reciprocates visual aggression</a:t>
            </a:r>
          </a:p>
          <a:p>
            <a:pPr marL="571500" indent="-571500" algn="just"/>
            <a:r>
              <a:rPr lang="en-US" sz="1800" dirty="0">
                <a:solidFill>
                  <a:schemeClr val="dk1"/>
                </a:solidFill>
                <a:latin typeface="+mn-lt"/>
                <a:cs typeface="Calibri"/>
                <a:sym typeface="Calibri"/>
              </a:rPr>
              <a:t>Zebra finch measurements included tarsus length, beak length, depth, and width, wing and tail length, and body mass</a:t>
            </a:r>
            <a:endParaRPr lang="en-US" sz="1800" dirty="0">
              <a:latin typeface="+mn-lt"/>
            </a:endParaRPr>
          </a:p>
          <a:p>
            <a:pPr marL="571500" indent="-571500" algn="just"/>
            <a:endParaRPr lang="en-US" sz="1800" dirty="0">
              <a:solidFill>
                <a:schemeClr val="dk1"/>
              </a:solidFill>
              <a:cs typeface="Calibri"/>
              <a:sym typeface="Calibri"/>
            </a:endParaRPr>
          </a:p>
        </p:txBody>
      </p:sp>
      <p:pic>
        <p:nvPicPr>
          <p:cNvPr id="4" name="Google Shape;95;p13">
            <a:extLst>
              <a:ext uri="{FF2B5EF4-FFF2-40B4-BE49-F238E27FC236}">
                <a16:creationId xmlns:a16="http://schemas.microsoft.com/office/drawing/2014/main" id="{9BE85BDC-E14D-4C8F-B0CA-B648F306879E}"/>
              </a:ext>
            </a:extLst>
          </p:cNvPr>
          <p:cNvPicPr preferRelativeResize="0"/>
          <p:nvPr/>
        </p:nvPicPr>
        <p:blipFill rotWithShape="1">
          <a:blip r:embed="rId4">
            <a:alphaModFix/>
          </a:blip>
          <a:srcRect l="31056" t="6531" r="36734" b="39707"/>
          <a:stretch/>
        </p:blipFill>
        <p:spPr>
          <a:xfrm>
            <a:off x="8611692" y="0"/>
            <a:ext cx="3580308" cy="2676812"/>
          </a:xfrm>
          <a:prstGeom prst="rect">
            <a:avLst/>
          </a:prstGeom>
          <a:noFill/>
          <a:ln>
            <a:noFill/>
          </a:ln>
        </p:spPr>
      </p:pic>
      <p:pic>
        <p:nvPicPr>
          <p:cNvPr id="6" name="Picture 5" descr="A picture containing text, drawing&#10;&#10;Description automatically generated">
            <a:extLst>
              <a:ext uri="{FF2B5EF4-FFF2-40B4-BE49-F238E27FC236}">
                <a16:creationId xmlns:a16="http://schemas.microsoft.com/office/drawing/2014/main" id="{63BC1292-5CC0-44D3-B609-B0FF56BCEF1E}"/>
              </a:ext>
            </a:extLst>
          </p:cNvPr>
          <p:cNvPicPr>
            <a:picLocks noChangeAspect="1"/>
          </p:cNvPicPr>
          <p:nvPr/>
        </p:nvPicPr>
        <p:blipFill rotWithShape="1">
          <a:blip r:embed="rId5">
            <a:extLst>
              <a:ext uri="{28A0092B-C50C-407E-A947-70E740481C1C}">
                <a14:useLocalDpi xmlns:a14="http://schemas.microsoft.com/office/drawing/2010/main" val="0"/>
              </a:ext>
            </a:extLst>
          </a:blip>
          <a:srcRect b="19246"/>
          <a:stretch/>
        </p:blipFill>
        <p:spPr>
          <a:xfrm>
            <a:off x="8289747" y="3600779"/>
            <a:ext cx="3824334" cy="2892096"/>
          </a:xfrm>
          <a:prstGeom prst="rect">
            <a:avLst/>
          </a:prstGeom>
        </p:spPr>
      </p:pic>
      <p:sp>
        <p:nvSpPr>
          <p:cNvPr id="7" name="TextBox 6">
            <a:extLst>
              <a:ext uri="{FF2B5EF4-FFF2-40B4-BE49-F238E27FC236}">
                <a16:creationId xmlns:a16="http://schemas.microsoft.com/office/drawing/2014/main" id="{E6946C98-CC71-41A7-B5AD-F7FB2FFE93C3}"/>
              </a:ext>
            </a:extLst>
          </p:cNvPr>
          <p:cNvSpPr txBox="1"/>
          <p:nvPr/>
        </p:nvSpPr>
        <p:spPr>
          <a:xfrm>
            <a:off x="6902689" y="6492875"/>
            <a:ext cx="5211392" cy="430887"/>
          </a:xfrm>
          <a:prstGeom prst="rect">
            <a:avLst/>
          </a:prstGeom>
          <a:noFill/>
        </p:spPr>
        <p:txBody>
          <a:bodyPr wrap="square" rtlCol="0">
            <a:spAutoFit/>
          </a:bodyPr>
          <a:lstStyle/>
          <a:p>
            <a:r>
              <a:rPr lang="en-US" sz="1100" dirty="0"/>
              <a:t>Image credit: https://www.researchgate.net/figure/Above-a-good-hold-for-measuring-the-wing-chord-and-below-the-measurement-of-the-wing_fig6_253288282</a:t>
            </a:r>
          </a:p>
        </p:txBody>
      </p:sp>
      <p:pic>
        <p:nvPicPr>
          <p:cNvPr id="8" name="Google Shape;105;p13">
            <a:extLst>
              <a:ext uri="{FF2B5EF4-FFF2-40B4-BE49-F238E27FC236}">
                <a16:creationId xmlns:a16="http://schemas.microsoft.com/office/drawing/2014/main" id="{4FB352E5-21F9-4D40-A695-3009A24EDF66}"/>
              </a:ext>
            </a:extLst>
          </p:cNvPr>
          <p:cNvPicPr preferRelativeResize="0"/>
          <p:nvPr/>
        </p:nvPicPr>
        <p:blipFill rotWithShape="1">
          <a:blip r:embed="rId6">
            <a:alphaModFix/>
          </a:blip>
          <a:srcRect l="7748" t="11723" r="13017"/>
          <a:stretch/>
        </p:blipFill>
        <p:spPr>
          <a:xfrm>
            <a:off x="1296558" y="3833849"/>
            <a:ext cx="5211392" cy="2892096"/>
          </a:xfrm>
          <a:prstGeom prst="rect">
            <a:avLst/>
          </a:prstGeom>
          <a:noFill/>
          <a:ln>
            <a:noFill/>
          </a:ln>
        </p:spPr>
      </p:pic>
      <p:pic>
        <p:nvPicPr>
          <p:cNvPr id="5" name="Audio 4">
            <a:hlinkClick r:id="" action="ppaction://media"/>
            <a:extLst>
              <a:ext uri="{FF2B5EF4-FFF2-40B4-BE49-F238E27FC236}">
                <a16:creationId xmlns:a16="http://schemas.microsoft.com/office/drawing/2014/main" id="{A51AAF6A-E256-4D02-9464-707CD909BE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2951677"/>
      </p:ext>
    </p:extLst>
  </p:cSld>
  <p:clrMapOvr>
    <a:masterClrMapping/>
  </p:clrMapOvr>
  <mc:AlternateContent xmlns:mc="http://schemas.openxmlformats.org/markup-compatibility/2006">
    <mc:Choice xmlns:p14="http://schemas.microsoft.com/office/powerpoint/2010/main" Requires="p14">
      <p:transition spd="slow" p14:dur="2000" advTm="70953"/>
    </mc:Choice>
    <mc:Fallback>
      <p:transition spd="slow" advTm="70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E4E7-1776-4C93-9820-6B90F67F0D3A}"/>
              </a:ext>
            </a:extLst>
          </p:cNvPr>
          <p:cNvSpPr>
            <a:spLocks noGrp="1"/>
          </p:cNvSpPr>
          <p:nvPr>
            <p:ph type="title"/>
          </p:nvPr>
        </p:nvSpPr>
        <p:spPr/>
        <p:txBody>
          <a:bodyPr/>
          <a:lstStyle/>
          <a:p>
            <a:r>
              <a:rPr lang="en-US" dirty="0"/>
              <a:t>Results – within years</a:t>
            </a:r>
          </a:p>
        </p:txBody>
      </p:sp>
      <p:sp>
        <p:nvSpPr>
          <p:cNvPr id="3" name="Content Placeholder 2">
            <a:extLst>
              <a:ext uri="{FF2B5EF4-FFF2-40B4-BE49-F238E27FC236}">
                <a16:creationId xmlns:a16="http://schemas.microsoft.com/office/drawing/2014/main" id="{8C1C4127-A263-4905-BE22-7EE1CCB6BA97}"/>
              </a:ext>
            </a:extLst>
          </p:cNvPr>
          <p:cNvSpPr>
            <a:spLocks noGrp="1"/>
          </p:cNvSpPr>
          <p:nvPr>
            <p:ph idx="1"/>
          </p:nvPr>
        </p:nvSpPr>
        <p:spPr>
          <a:xfrm>
            <a:off x="838200" y="1690688"/>
            <a:ext cx="5539548" cy="4351338"/>
          </a:xfrm>
        </p:spPr>
        <p:txBody>
          <a:bodyPr/>
          <a:lstStyle/>
          <a:p>
            <a:r>
              <a:rPr lang="en-US" sz="1800" dirty="0"/>
              <a:t>2018:</a:t>
            </a:r>
          </a:p>
          <a:p>
            <a:r>
              <a:rPr lang="en-US" sz="1800" dirty="0"/>
              <a:t>Zebra finches </a:t>
            </a:r>
            <a:r>
              <a:rPr lang="en-US" sz="1800" dirty="0">
                <a:ea typeface="Calibri"/>
                <a:cs typeface="Calibri"/>
                <a:sym typeface="Calibri"/>
              </a:rPr>
              <a:t>that are more aggressive in a social setting tend to be more dominant. </a:t>
            </a:r>
          </a:p>
          <a:p>
            <a:r>
              <a:rPr lang="en-US" sz="1800" dirty="0">
                <a:cs typeface="Calibri"/>
                <a:sym typeface="Calibri"/>
              </a:rPr>
              <a:t>Mirror aggression had a slight negative trend, but overall no correlation with dominance</a:t>
            </a:r>
            <a:endParaRPr lang="en-US" sz="1800" dirty="0"/>
          </a:p>
          <a:p>
            <a:endParaRPr lang="en-US" dirty="0"/>
          </a:p>
        </p:txBody>
      </p:sp>
      <p:pic>
        <p:nvPicPr>
          <p:cNvPr id="4" name="Picture 3">
            <a:extLst>
              <a:ext uri="{FF2B5EF4-FFF2-40B4-BE49-F238E27FC236}">
                <a16:creationId xmlns:a16="http://schemas.microsoft.com/office/drawing/2014/main" id="{ED91F81D-9DDB-4361-8237-F88BE5839479}"/>
              </a:ext>
            </a:extLst>
          </p:cNvPr>
          <p:cNvPicPr>
            <a:picLocks noChangeAspect="1"/>
          </p:cNvPicPr>
          <p:nvPr/>
        </p:nvPicPr>
        <p:blipFill>
          <a:blip r:embed="rId4"/>
          <a:stretch>
            <a:fillRect/>
          </a:stretch>
        </p:blipFill>
        <p:spPr>
          <a:xfrm>
            <a:off x="564995" y="3179602"/>
            <a:ext cx="5376952" cy="3678398"/>
          </a:xfrm>
          <a:prstGeom prst="rect">
            <a:avLst/>
          </a:prstGeom>
        </p:spPr>
      </p:pic>
      <p:pic>
        <p:nvPicPr>
          <p:cNvPr id="5" name="Picture 4">
            <a:extLst>
              <a:ext uri="{FF2B5EF4-FFF2-40B4-BE49-F238E27FC236}">
                <a16:creationId xmlns:a16="http://schemas.microsoft.com/office/drawing/2014/main" id="{E19DD851-1A38-4F8A-9265-B5573877738C}"/>
              </a:ext>
            </a:extLst>
          </p:cNvPr>
          <p:cNvPicPr>
            <a:picLocks noChangeAspect="1"/>
          </p:cNvPicPr>
          <p:nvPr/>
        </p:nvPicPr>
        <p:blipFill>
          <a:blip r:embed="rId5"/>
          <a:stretch>
            <a:fillRect/>
          </a:stretch>
        </p:blipFill>
        <p:spPr>
          <a:xfrm>
            <a:off x="6449048" y="3119353"/>
            <a:ext cx="5465023" cy="3738647"/>
          </a:xfrm>
          <a:prstGeom prst="rect">
            <a:avLst/>
          </a:prstGeom>
        </p:spPr>
      </p:pic>
      <p:sp>
        <p:nvSpPr>
          <p:cNvPr id="6" name="TextBox 5">
            <a:extLst>
              <a:ext uri="{FF2B5EF4-FFF2-40B4-BE49-F238E27FC236}">
                <a16:creationId xmlns:a16="http://schemas.microsoft.com/office/drawing/2014/main" id="{11FAB507-547B-4FE6-A36E-1D0878D7915A}"/>
              </a:ext>
            </a:extLst>
          </p:cNvPr>
          <p:cNvSpPr txBox="1"/>
          <p:nvPr/>
        </p:nvSpPr>
        <p:spPr>
          <a:xfrm>
            <a:off x="6540718" y="1825625"/>
            <a:ext cx="5281681" cy="923330"/>
          </a:xfrm>
          <a:prstGeom prst="rect">
            <a:avLst/>
          </a:prstGeom>
          <a:noFill/>
        </p:spPr>
        <p:txBody>
          <a:bodyPr wrap="square" rtlCol="0">
            <a:spAutoFit/>
          </a:bodyPr>
          <a:lstStyle/>
          <a:p>
            <a:pPr marL="285750" indent="-285750">
              <a:buFont typeface="Arial" panose="020B0604020202020204" pitchFamily="34" charset="0"/>
              <a:buChar char="•"/>
            </a:pPr>
            <a:r>
              <a:rPr lang="en-US" dirty="0"/>
              <a:t>2019:</a:t>
            </a:r>
          </a:p>
          <a:p>
            <a:pPr marL="285750" indent="-285750">
              <a:buFont typeface="Arial" panose="020B0604020202020204" pitchFamily="34" charset="0"/>
              <a:buChar char="•"/>
            </a:pPr>
            <a:r>
              <a:rPr lang="en-US" dirty="0"/>
              <a:t>Aggression in a social setting was not indicative of mirror trial aggression</a:t>
            </a:r>
          </a:p>
        </p:txBody>
      </p:sp>
      <p:pic>
        <p:nvPicPr>
          <p:cNvPr id="7" name="Audio 6">
            <a:hlinkClick r:id="" action="ppaction://media"/>
            <a:extLst>
              <a:ext uri="{FF2B5EF4-FFF2-40B4-BE49-F238E27FC236}">
                <a16:creationId xmlns:a16="http://schemas.microsoft.com/office/drawing/2014/main" id="{9C08E19B-FA2C-4800-BBC0-1D5DA7660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4603756"/>
      </p:ext>
    </p:extLst>
  </p:cSld>
  <p:clrMapOvr>
    <a:masterClrMapping/>
  </p:clrMapOvr>
  <mc:AlternateContent xmlns:mc="http://schemas.openxmlformats.org/markup-compatibility/2006">
    <mc:Choice xmlns:p14="http://schemas.microsoft.com/office/powerpoint/2010/main" Requires="p14">
      <p:transition spd="slow" p14:dur="2000" advTm="37325"/>
    </mc:Choice>
    <mc:Fallback>
      <p:transition spd="slow" advTm="3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304E-4697-4C15-98D3-3E6C798D11AE}"/>
              </a:ext>
            </a:extLst>
          </p:cNvPr>
          <p:cNvSpPr>
            <a:spLocks noGrp="1"/>
          </p:cNvSpPr>
          <p:nvPr>
            <p:ph type="title"/>
          </p:nvPr>
        </p:nvSpPr>
        <p:spPr/>
        <p:txBody>
          <a:bodyPr/>
          <a:lstStyle/>
          <a:p>
            <a:r>
              <a:rPr lang="en-US" dirty="0"/>
              <a:t>Results – across years</a:t>
            </a:r>
          </a:p>
        </p:txBody>
      </p:sp>
      <p:pic>
        <p:nvPicPr>
          <p:cNvPr id="4" name="Picture 3">
            <a:extLst>
              <a:ext uri="{FF2B5EF4-FFF2-40B4-BE49-F238E27FC236}">
                <a16:creationId xmlns:a16="http://schemas.microsoft.com/office/drawing/2014/main" id="{8535321F-9226-4239-8BE6-30F8122901FF}"/>
              </a:ext>
            </a:extLst>
          </p:cNvPr>
          <p:cNvPicPr>
            <a:picLocks noChangeAspect="1"/>
          </p:cNvPicPr>
          <p:nvPr/>
        </p:nvPicPr>
        <p:blipFill>
          <a:blip r:embed="rId4"/>
          <a:stretch>
            <a:fillRect/>
          </a:stretch>
        </p:blipFill>
        <p:spPr>
          <a:xfrm>
            <a:off x="7724446" y="476822"/>
            <a:ext cx="4467554" cy="3081407"/>
          </a:xfrm>
          <a:prstGeom prst="rect">
            <a:avLst/>
          </a:prstGeom>
        </p:spPr>
      </p:pic>
      <p:pic>
        <p:nvPicPr>
          <p:cNvPr id="5" name="Content Placeholder 4">
            <a:extLst>
              <a:ext uri="{FF2B5EF4-FFF2-40B4-BE49-F238E27FC236}">
                <a16:creationId xmlns:a16="http://schemas.microsoft.com/office/drawing/2014/main" id="{A9B99AB1-0657-49AC-B281-3F23E8621AA2}"/>
              </a:ext>
            </a:extLst>
          </p:cNvPr>
          <p:cNvPicPr>
            <a:picLocks noGrp="1" noChangeAspect="1"/>
          </p:cNvPicPr>
          <p:nvPr>
            <p:ph idx="1"/>
          </p:nvPr>
        </p:nvPicPr>
        <p:blipFill>
          <a:blip r:embed="rId5"/>
          <a:stretch>
            <a:fillRect/>
          </a:stretch>
        </p:blipFill>
        <p:spPr>
          <a:xfrm>
            <a:off x="7800479" y="3558234"/>
            <a:ext cx="3553321" cy="3248478"/>
          </a:xfrm>
          <a:prstGeom prst="rect">
            <a:avLst/>
          </a:prstGeom>
        </p:spPr>
      </p:pic>
      <p:sp>
        <p:nvSpPr>
          <p:cNvPr id="8" name="TextBox 7">
            <a:extLst>
              <a:ext uri="{FF2B5EF4-FFF2-40B4-BE49-F238E27FC236}">
                <a16:creationId xmlns:a16="http://schemas.microsoft.com/office/drawing/2014/main" id="{F2584EA8-CED2-4A37-8A49-AFEE05C55714}"/>
              </a:ext>
            </a:extLst>
          </p:cNvPr>
          <p:cNvSpPr txBox="1"/>
          <p:nvPr/>
        </p:nvSpPr>
        <p:spPr>
          <a:xfrm>
            <a:off x="838200" y="1805553"/>
            <a:ext cx="673272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Social hierarchy is not stable, and dominance in 2018 did not predict dominance in 2019 for either sex.</a:t>
            </a:r>
            <a:r>
              <a:rPr lang="en-US" dirty="0">
                <a:solidFill>
                  <a:schemeClr val="accent5"/>
                </a:solidFill>
              </a:rPr>
              <a:t> </a:t>
            </a:r>
          </a:p>
          <a:p>
            <a:pPr marL="285750" indent="-285750">
              <a:buFont typeface="Arial" panose="020B0604020202020204" pitchFamily="34" charset="0"/>
              <a:buChar char="•"/>
            </a:pPr>
            <a:endParaRPr lang="en-US" dirty="0">
              <a:solidFill>
                <a:schemeClr val="accent5"/>
              </a:solidFill>
            </a:endParaRPr>
          </a:p>
          <a:p>
            <a:pPr marL="285750" indent="-285750">
              <a:buFont typeface="Arial" panose="020B0604020202020204" pitchFamily="34" charset="0"/>
              <a:buChar char="•"/>
            </a:pPr>
            <a:r>
              <a:rPr lang="en-US" dirty="0"/>
              <a:t>However, males were significantly more dominant than females in both summers.</a:t>
            </a:r>
          </a:p>
        </p:txBody>
      </p:sp>
      <p:pic>
        <p:nvPicPr>
          <p:cNvPr id="10" name="Picture 9" descr="A small bird perched on a tree branch&#10;&#10;Description automatically generated">
            <a:extLst>
              <a:ext uri="{FF2B5EF4-FFF2-40B4-BE49-F238E27FC236}">
                <a16:creationId xmlns:a16="http://schemas.microsoft.com/office/drawing/2014/main" id="{7C4B03ED-07B4-4DCB-B2B9-5C9BE1A44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49230"/>
            <a:ext cx="4876800" cy="3267075"/>
          </a:xfrm>
          <a:prstGeom prst="rect">
            <a:avLst/>
          </a:prstGeom>
        </p:spPr>
      </p:pic>
      <p:sp>
        <p:nvSpPr>
          <p:cNvPr id="11" name="TextBox 10">
            <a:extLst>
              <a:ext uri="{FF2B5EF4-FFF2-40B4-BE49-F238E27FC236}">
                <a16:creationId xmlns:a16="http://schemas.microsoft.com/office/drawing/2014/main" id="{6CF164BB-B77E-4EC2-86EB-6C5437EA4803}"/>
              </a:ext>
            </a:extLst>
          </p:cNvPr>
          <p:cNvSpPr txBox="1"/>
          <p:nvPr/>
        </p:nvSpPr>
        <p:spPr>
          <a:xfrm>
            <a:off x="1953122" y="6660409"/>
            <a:ext cx="4876800" cy="261610"/>
          </a:xfrm>
          <a:prstGeom prst="rect">
            <a:avLst/>
          </a:prstGeom>
          <a:noFill/>
        </p:spPr>
        <p:txBody>
          <a:bodyPr wrap="square" rtlCol="0">
            <a:spAutoFit/>
          </a:bodyPr>
          <a:lstStyle/>
          <a:p>
            <a:r>
              <a:rPr lang="en-US" sz="1100" dirty="0"/>
              <a:t>Photo credit: http://www.efinch.com/species/zebra.htm</a:t>
            </a:r>
          </a:p>
        </p:txBody>
      </p:sp>
      <p:pic>
        <p:nvPicPr>
          <p:cNvPr id="3" name="Audio 2">
            <a:hlinkClick r:id="" action="ppaction://media"/>
            <a:extLst>
              <a:ext uri="{FF2B5EF4-FFF2-40B4-BE49-F238E27FC236}">
                <a16:creationId xmlns:a16="http://schemas.microsoft.com/office/drawing/2014/main" id="{33606349-C4EE-4FDB-87A2-AEF7AD7F0B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7407598"/>
      </p:ext>
    </p:extLst>
  </p:cSld>
  <p:clrMapOvr>
    <a:masterClrMapping/>
  </p:clrMapOvr>
  <mc:AlternateContent xmlns:mc="http://schemas.openxmlformats.org/markup-compatibility/2006">
    <mc:Choice xmlns:p14="http://schemas.microsoft.com/office/powerpoint/2010/main" Requires="p14">
      <p:transition spd="slow" p14:dur="2000" advTm="19701"/>
    </mc:Choice>
    <mc:Fallback>
      <p:transition spd="slow" advTm="1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2A9D-0A43-4705-A59A-DD677D677EAB}"/>
              </a:ext>
            </a:extLst>
          </p:cNvPr>
          <p:cNvSpPr>
            <a:spLocks noGrp="1"/>
          </p:cNvSpPr>
          <p:nvPr>
            <p:ph type="title"/>
          </p:nvPr>
        </p:nvSpPr>
        <p:spPr/>
        <p:txBody>
          <a:bodyPr/>
          <a:lstStyle/>
          <a:p>
            <a:r>
              <a:rPr lang="en-US" dirty="0"/>
              <a:t>Results – size and age</a:t>
            </a:r>
          </a:p>
        </p:txBody>
      </p:sp>
      <p:pic>
        <p:nvPicPr>
          <p:cNvPr id="4" name="Content Placeholder 3">
            <a:extLst>
              <a:ext uri="{FF2B5EF4-FFF2-40B4-BE49-F238E27FC236}">
                <a16:creationId xmlns:a16="http://schemas.microsoft.com/office/drawing/2014/main" id="{D20CBEF9-0E3B-4614-B561-1ED6EA8B67C4}"/>
              </a:ext>
            </a:extLst>
          </p:cNvPr>
          <p:cNvPicPr>
            <a:picLocks noGrp="1" noChangeAspect="1"/>
          </p:cNvPicPr>
          <p:nvPr>
            <p:ph idx="1"/>
          </p:nvPr>
        </p:nvPicPr>
        <p:blipFill>
          <a:blip r:embed="rId4"/>
          <a:stretch>
            <a:fillRect/>
          </a:stretch>
        </p:blipFill>
        <p:spPr>
          <a:xfrm>
            <a:off x="6448660" y="3027757"/>
            <a:ext cx="4734586" cy="3248478"/>
          </a:xfrm>
          <a:prstGeom prst="rect">
            <a:avLst/>
          </a:prstGeom>
        </p:spPr>
      </p:pic>
      <p:pic>
        <p:nvPicPr>
          <p:cNvPr id="5" name="Picture 4" descr="A picture containing sitting, different, photo, large&#10;&#10;Description automatically generated">
            <a:extLst>
              <a:ext uri="{FF2B5EF4-FFF2-40B4-BE49-F238E27FC236}">
                <a16:creationId xmlns:a16="http://schemas.microsoft.com/office/drawing/2014/main" id="{0BA4D23D-8EB7-4469-8451-C91386BD2BD6}"/>
              </a:ext>
            </a:extLst>
          </p:cNvPr>
          <p:cNvPicPr>
            <a:picLocks noChangeAspect="1"/>
          </p:cNvPicPr>
          <p:nvPr/>
        </p:nvPicPr>
        <p:blipFill rotWithShape="1">
          <a:blip r:embed="rId5"/>
          <a:srcRect l="4273"/>
          <a:stretch/>
        </p:blipFill>
        <p:spPr>
          <a:xfrm>
            <a:off x="1232313" y="2800240"/>
            <a:ext cx="4343337" cy="3362551"/>
          </a:xfrm>
          <a:prstGeom prst="rect">
            <a:avLst/>
          </a:prstGeom>
        </p:spPr>
      </p:pic>
      <p:sp>
        <p:nvSpPr>
          <p:cNvPr id="6" name="TextBox 5">
            <a:extLst>
              <a:ext uri="{FF2B5EF4-FFF2-40B4-BE49-F238E27FC236}">
                <a16:creationId xmlns:a16="http://schemas.microsoft.com/office/drawing/2014/main" id="{4C0AD387-FC8F-450C-A30F-5A65959D7E28}"/>
              </a:ext>
            </a:extLst>
          </p:cNvPr>
          <p:cNvSpPr txBox="1"/>
          <p:nvPr/>
        </p:nvSpPr>
        <p:spPr>
          <a:xfrm>
            <a:off x="720671" y="1759058"/>
            <a:ext cx="7857641" cy="1200329"/>
          </a:xfrm>
          <a:prstGeom prst="rect">
            <a:avLst/>
          </a:prstGeom>
          <a:noFill/>
        </p:spPr>
        <p:txBody>
          <a:bodyPr wrap="square" rtlCol="0">
            <a:spAutoFit/>
          </a:bodyPr>
          <a:lstStyle/>
          <a:p>
            <a:pPr marL="285750" indent="-285750">
              <a:buFont typeface="Arial" panose="020B0604020202020204" pitchFamily="34" charset="0"/>
              <a:buChar char="•"/>
            </a:pPr>
            <a:r>
              <a:rPr lang="en-US" dirty="0">
                <a:ea typeface="Calibri"/>
                <a:cs typeface="Calibri"/>
                <a:sym typeface="Calibri"/>
              </a:rPr>
              <a:t>Wing chord </a:t>
            </a:r>
            <a:r>
              <a:rPr lang="en-US" dirty="0"/>
              <a:t>was negatively correlated with dominance in males, but there was no impact of body size on dominance on females. </a:t>
            </a:r>
          </a:p>
          <a:p>
            <a:pPr marL="285750" indent="-285750">
              <a:buFont typeface="Arial" panose="020B0604020202020204" pitchFamily="34" charset="0"/>
              <a:buChar char="•"/>
            </a:pPr>
            <a:r>
              <a:rPr lang="en-US" dirty="0"/>
              <a:t>Older birds (both sexes) have longer wings.</a:t>
            </a:r>
          </a:p>
          <a:p>
            <a:endParaRPr lang="en-US" dirty="0"/>
          </a:p>
        </p:txBody>
      </p:sp>
      <p:sp>
        <p:nvSpPr>
          <p:cNvPr id="7" name="TextBox 6">
            <a:extLst>
              <a:ext uri="{FF2B5EF4-FFF2-40B4-BE49-F238E27FC236}">
                <a16:creationId xmlns:a16="http://schemas.microsoft.com/office/drawing/2014/main" id="{D4F64F26-451A-4BD2-BF5D-9002D70FF422}"/>
              </a:ext>
            </a:extLst>
          </p:cNvPr>
          <p:cNvSpPr txBox="1"/>
          <p:nvPr/>
        </p:nvSpPr>
        <p:spPr>
          <a:xfrm rot="16200000">
            <a:off x="-263373" y="3602778"/>
            <a:ext cx="2588217" cy="307777"/>
          </a:xfrm>
          <a:prstGeom prst="rect">
            <a:avLst/>
          </a:prstGeom>
          <a:noFill/>
        </p:spPr>
        <p:txBody>
          <a:bodyPr wrap="square" rtlCol="0">
            <a:spAutoFit/>
          </a:bodyPr>
          <a:lstStyle/>
          <a:p>
            <a:r>
              <a:rPr lang="en-US" sz="1400" dirty="0"/>
              <a:t>Dominance (males)</a:t>
            </a:r>
          </a:p>
        </p:txBody>
      </p:sp>
      <p:pic>
        <p:nvPicPr>
          <p:cNvPr id="3" name="Audio 2">
            <a:hlinkClick r:id="" action="ppaction://media"/>
            <a:extLst>
              <a:ext uri="{FF2B5EF4-FFF2-40B4-BE49-F238E27FC236}">
                <a16:creationId xmlns:a16="http://schemas.microsoft.com/office/drawing/2014/main" id="{C8316C7F-1C30-4380-A6DA-71501DA2C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9815316"/>
      </p:ext>
    </p:extLst>
  </p:cSld>
  <p:clrMapOvr>
    <a:masterClrMapping/>
  </p:clrMapOvr>
  <mc:AlternateContent xmlns:mc="http://schemas.openxmlformats.org/markup-compatibility/2006">
    <mc:Choice xmlns:p14="http://schemas.microsoft.com/office/powerpoint/2010/main" Requires="p14">
      <p:transition spd="slow" p14:dur="2000" advTm="26934"/>
    </mc:Choice>
    <mc:Fallback>
      <p:transition spd="slow" advTm="2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60DE-E50B-40F3-8398-413F17B2C887}"/>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C6ADB654-9CDE-465D-B09A-3C3557198E83}"/>
              </a:ext>
            </a:extLst>
          </p:cNvPr>
          <p:cNvSpPr>
            <a:spLocks noGrp="1"/>
          </p:cNvSpPr>
          <p:nvPr>
            <p:ph idx="1"/>
          </p:nvPr>
        </p:nvSpPr>
        <p:spPr/>
        <p:txBody>
          <a:bodyPr>
            <a:normAutofit/>
          </a:bodyPr>
          <a:lstStyle/>
          <a:p>
            <a:pPr marL="571500" indent="-571500" algn="just">
              <a:buClr>
                <a:schemeClr val="dk1"/>
              </a:buClr>
            </a:pPr>
            <a:r>
              <a:rPr lang="en-US" sz="1800" dirty="0">
                <a:ea typeface="Calibri"/>
                <a:cs typeface="Calibri" panose="020F0502020204030204" pitchFamily="34" charset="0"/>
                <a:sym typeface="Calibri"/>
              </a:rPr>
              <a:t>Our results support our second hypothesis that prior experience within a social group modulates aggression, and that dominant birds are not larger.</a:t>
            </a:r>
          </a:p>
          <a:p>
            <a:pPr marL="571500" indent="-571500" algn="just">
              <a:buClr>
                <a:schemeClr val="dk1"/>
              </a:buClr>
            </a:pPr>
            <a:r>
              <a:rPr lang="en-US" sz="1800" dirty="0">
                <a:ea typeface="Calibri"/>
                <a:cs typeface="Calibri" panose="020F0502020204030204" pitchFamily="34" charset="0"/>
                <a:sym typeface="Calibri"/>
              </a:rPr>
              <a:t>Dominance structure in zebra finches appears to be present but fluid. </a:t>
            </a:r>
          </a:p>
          <a:p>
            <a:pPr marL="571500" indent="-571500" algn="just">
              <a:buClr>
                <a:schemeClr val="dk1"/>
              </a:buClr>
            </a:pPr>
            <a:r>
              <a:rPr lang="en-US" sz="1800" dirty="0">
                <a:ea typeface="Calibri"/>
                <a:cs typeface="Calibri" panose="020F0502020204030204" pitchFamily="34" charset="0"/>
                <a:sym typeface="Calibri"/>
              </a:rPr>
              <a:t>Singing or posture may skew mirror trial aggression, and a natural social context is needed to properly assess aggression</a:t>
            </a:r>
          </a:p>
          <a:p>
            <a:pPr marL="571500" indent="-571500" algn="just">
              <a:buClr>
                <a:schemeClr val="dk1"/>
              </a:buClr>
            </a:pPr>
            <a:r>
              <a:rPr lang="en-US" sz="1800" dirty="0">
                <a:ea typeface="Calibri"/>
                <a:cs typeface="Calibri" panose="020F0502020204030204" pitchFamily="34" charset="0"/>
                <a:sym typeface="Calibri"/>
              </a:rPr>
              <a:t>Future work could include rates of change of dominance and sensitive periods, such as courtship or breeding, as well as the impact of new fledglings or adult birds on the hierarchy</a:t>
            </a:r>
          </a:p>
        </p:txBody>
      </p:sp>
      <p:pic>
        <p:nvPicPr>
          <p:cNvPr id="5" name="Picture 4" descr="A bird sitting on a branch&#10;&#10;Description automatically generated">
            <a:extLst>
              <a:ext uri="{FF2B5EF4-FFF2-40B4-BE49-F238E27FC236}">
                <a16:creationId xmlns:a16="http://schemas.microsoft.com/office/drawing/2014/main" id="{DD70BEFE-BA6E-4C4F-98B8-8FF1DE5AC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414" y="4089144"/>
            <a:ext cx="4153285" cy="2768856"/>
          </a:xfrm>
          <a:prstGeom prst="rect">
            <a:avLst/>
          </a:prstGeom>
        </p:spPr>
      </p:pic>
      <p:sp>
        <p:nvSpPr>
          <p:cNvPr id="6" name="TextBox 5">
            <a:extLst>
              <a:ext uri="{FF2B5EF4-FFF2-40B4-BE49-F238E27FC236}">
                <a16:creationId xmlns:a16="http://schemas.microsoft.com/office/drawing/2014/main" id="{56C6B214-A61D-4C02-BED3-1AAF3058B3DE}"/>
              </a:ext>
            </a:extLst>
          </p:cNvPr>
          <p:cNvSpPr txBox="1"/>
          <p:nvPr/>
        </p:nvSpPr>
        <p:spPr>
          <a:xfrm>
            <a:off x="1533165" y="6492875"/>
            <a:ext cx="3699521" cy="430887"/>
          </a:xfrm>
          <a:prstGeom prst="rect">
            <a:avLst/>
          </a:prstGeom>
          <a:noFill/>
        </p:spPr>
        <p:txBody>
          <a:bodyPr wrap="square" rtlCol="0">
            <a:spAutoFit/>
          </a:bodyPr>
          <a:lstStyle/>
          <a:p>
            <a:r>
              <a:rPr lang="en-US" sz="1100" dirty="0">
                <a:solidFill>
                  <a:schemeClr val="bg1"/>
                </a:solidFill>
              </a:rPr>
              <a:t>https://www.newscientist.com/article/2160842-birds-dream-sing-by-moving-their-vocal-muscles-in-their-sleep/</a:t>
            </a:r>
          </a:p>
        </p:txBody>
      </p:sp>
      <p:pic>
        <p:nvPicPr>
          <p:cNvPr id="8" name="Picture 7" descr="A person holding a bird&#10;&#10;Description automatically generated">
            <a:extLst>
              <a:ext uri="{FF2B5EF4-FFF2-40B4-BE49-F238E27FC236}">
                <a16:creationId xmlns:a16="http://schemas.microsoft.com/office/drawing/2014/main" id="{A36D98D6-7E5E-4238-8A23-20B4B2D18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912" y="4077117"/>
            <a:ext cx="4153285" cy="2732083"/>
          </a:xfrm>
          <a:prstGeom prst="rect">
            <a:avLst/>
          </a:prstGeom>
        </p:spPr>
      </p:pic>
      <p:sp>
        <p:nvSpPr>
          <p:cNvPr id="9" name="TextBox 8">
            <a:extLst>
              <a:ext uri="{FF2B5EF4-FFF2-40B4-BE49-F238E27FC236}">
                <a16:creationId xmlns:a16="http://schemas.microsoft.com/office/drawing/2014/main" id="{96AF15BC-F23E-4D6B-8B47-E726318C4C40}"/>
              </a:ext>
            </a:extLst>
          </p:cNvPr>
          <p:cNvSpPr txBox="1"/>
          <p:nvPr/>
        </p:nvSpPr>
        <p:spPr>
          <a:xfrm>
            <a:off x="6243912" y="6581001"/>
            <a:ext cx="4044523" cy="276999"/>
          </a:xfrm>
          <a:prstGeom prst="rect">
            <a:avLst/>
          </a:prstGeom>
          <a:noFill/>
        </p:spPr>
        <p:txBody>
          <a:bodyPr wrap="square" rtlCol="0">
            <a:spAutoFit/>
          </a:bodyPr>
          <a:lstStyle/>
          <a:p>
            <a:r>
              <a:rPr lang="en-US" sz="1200" dirty="0"/>
              <a:t>https://www.singing-wings-aviary.com/zebrafinches.htm</a:t>
            </a:r>
          </a:p>
        </p:txBody>
      </p:sp>
      <p:pic>
        <p:nvPicPr>
          <p:cNvPr id="11" name="Audio 10">
            <a:hlinkClick r:id="" action="ppaction://media"/>
            <a:extLst>
              <a:ext uri="{FF2B5EF4-FFF2-40B4-BE49-F238E27FC236}">
                <a16:creationId xmlns:a16="http://schemas.microsoft.com/office/drawing/2014/main" id="{7D3254E8-B429-41F1-B4CF-AFC27B98B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6610600"/>
      </p:ext>
    </p:extLst>
  </p:cSld>
  <p:clrMapOvr>
    <a:masterClrMapping/>
  </p:clrMapOvr>
  <mc:AlternateContent xmlns:mc="http://schemas.openxmlformats.org/markup-compatibility/2006">
    <mc:Choice xmlns:p14="http://schemas.microsoft.com/office/powerpoint/2010/main" Requires="p14">
      <p:transition spd="slow" p14:dur="2000" advTm="86367"/>
    </mc:Choice>
    <mc:Fallback>
      <p:transition spd="slow" advTm="8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540</Words>
  <Application>Microsoft Office PowerPoint</Application>
  <PresentationFormat>Widescreen</PresentationFormat>
  <Paragraphs>60</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Influence of social context and age on expression of aggression in zebra finches</vt:lpstr>
      <vt:lpstr>Introduction</vt:lpstr>
      <vt:lpstr>Hypotheses and Predictions</vt:lpstr>
      <vt:lpstr>Methods</vt:lpstr>
      <vt:lpstr>Results – within years</vt:lpstr>
      <vt:lpstr>Results – across years</vt:lpstr>
      <vt:lpstr>Results – size and age</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 of social context and age on expression of aggression in zebra finches</dc:title>
  <dc:creator>Anne-Laure Blanche</dc:creator>
  <cp:lastModifiedBy>Anne-Laure Blanche</cp:lastModifiedBy>
  <cp:revision>6</cp:revision>
  <dcterms:created xsi:type="dcterms:W3CDTF">2020-04-07T00:27:32Z</dcterms:created>
  <dcterms:modified xsi:type="dcterms:W3CDTF">2020-04-07T17:32:43Z</dcterms:modified>
</cp:coreProperties>
</file>