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9" r:id="rId9"/>
    <p:sldId id="287" r:id="rId10"/>
    <p:sldId id="280" r:id="rId11"/>
    <p:sldId id="277" r:id="rId12"/>
    <p:sldId id="283" r:id="rId13"/>
    <p:sldId id="275" r:id="rId14"/>
    <p:sldId id="29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9"/>
    <p:restoredTop sz="94624"/>
  </p:normalViewPr>
  <p:slideViewPr>
    <p:cSldViewPr snapToGrid="0" snapToObjects="1">
      <p:cViewPr varScale="1">
        <p:scale>
          <a:sx n="95" d="100"/>
          <a:sy n="95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C979E-2B31-5642-A22B-39D375B0EFB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5181F-031E-3D44-9367-EE30B55A6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6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2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4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7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7B9D4-F9FA-DE48-83B1-CBCBFF59A40E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DA20-5662-B144-9143-DF26AB2E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stress granules essential for TDP-43 aggregation/toxicity?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94646"/>
            <a:ext cx="9144000" cy="1655762"/>
          </a:xfrm>
        </p:spPr>
        <p:txBody>
          <a:bodyPr/>
          <a:lstStyle/>
          <a:p>
            <a:r>
              <a:rPr lang="en-US" dirty="0"/>
              <a:t>Luke Nero</a:t>
            </a:r>
          </a:p>
          <a:p>
            <a:r>
              <a:rPr lang="en-US" dirty="0"/>
              <a:t>Buchan Lab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BD67394-774E-A142-BE11-A1512ACB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1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weapon, dark, front, light&#10;&#10;Description automatically generated">
            <a:extLst>
              <a:ext uri="{FF2B5EF4-FFF2-40B4-BE49-F238E27FC236}">
                <a16:creationId xmlns:a16="http://schemas.microsoft.com/office/drawing/2014/main" id="{B3018DAC-B0A1-2040-8543-A8D27048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006" y="1556292"/>
            <a:ext cx="4893642" cy="453903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FBE637-497D-4A4C-8F42-D137265B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Unstressed</a:t>
            </a:r>
          </a:p>
        </p:txBody>
      </p:sp>
      <p:pic>
        <p:nvPicPr>
          <p:cNvPr id="10" name="Picture 9" descr="A picture containing weapon, black, sitting, small&#10;&#10;Description automatically generated">
            <a:extLst>
              <a:ext uri="{FF2B5EF4-FFF2-40B4-BE49-F238E27FC236}">
                <a16:creationId xmlns:a16="http://schemas.microsoft.com/office/drawing/2014/main" id="{58486679-24EA-1B46-85A0-C6CD6AB3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53" y="1554929"/>
            <a:ext cx="4893642" cy="4526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CDD0C2-2131-4B49-B5E0-46FAD26C5019}"/>
              </a:ext>
            </a:extLst>
          </p:cNvPr>
          <p:cNvSpPr txBox="1"/>
          <p:nvPr/>
        </p:nvSpPr>
        <p:spPr>
          <a:xfrm>
            <a:off x="3318142" y="6277431"/>
            <a:ext cx="1441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U2OS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793E-11B7-7A4C-B28B-02E3A1888364}"/>
              </a:ext>
            </a:extLst>
          </p:cNvPr>
          <p:cNvSpPr txBox="1"/>
          <p:nvPr/>
        </p:nvSpPr>
        <p:spPr>
          <a:xfrm>
            <a:off x="8606267" y="6240392"/>
            <a:ext cx="1441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ggdd</a:t>
            </a:r>
            <a:endParaRPr lang="en-US" sz="2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7B0B59-9628-954E-B544-0DB0E24BE376}"/>
              </a:ext>
            </a:extLst>
          </p:cNvPr>
          <p:cNvCxnSpPr>
            <a:cxnSpLocks/>
          </p:cNvCxnSpPr>
          <p:nvPr/>
        </p:nvCxnSpPr>
        <p:spPr>
          <a:xfrm flipV="1">
            <a:off x="6599583" y="4028661"/>
            <a:ext cx="106018" cy="83488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110FD6-54D7-9646-80EB-DEDD9436EACF}"/>
              </a:ext>
            </a:extLst>
          </p:cNvPr>
          <p:cNvCxnSpPr>
            <a:cxnSpLocks/>
          </p:cNvCxnSpPr>
          <p:nvPr/>
        </p:nvCxnSpPr>
        <p:spPr>
          <a:xfrm flipH="1">
            <a:off x="4154558" y="5168347"/>
            <a:ext cx="854764" cy="52346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1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0A07-724F-C84F-917A-9A1719E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B85C-88C3-D043-B223-B9EAAE4D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/var/folders/85/ggsgh48j5j1gkln1hkbv1gm00000gn/T/com.microsoft.Powerpoint/WebArchiveCopyPasteTempFiles/p99">
            <a:extLst>
              <a:ext uri="{FF2B5EF4-FFF2-40B4-BE49-F238E27FC236}">
                <a16:creationId xmlns:a16="http://schemas.microsoft.com/office/drawing/2014/main" id="{5BD7D7B9-F860-F646-9866-644B9AEF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85" y="1586779"/>
            <a:ext cx="8297630" cy="48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1A7206-F2D1-5D4A-9F5F-08C2226A25D6}"/>
              </a:ext>
            </a:extLst>
          </p:cNvPr>
          <p:cNvCxnSpPr>
            <a:cxnSpLocks/>
          </p:cNvCxnSpPr>
          <p:nvPr/>
        </p:nvCxnSpPr>
        <p:spPr>
          <a:xfrm flipH="1" flipV="1">
            <a:off x="9011478" y="5486400"/>
            <a:ext cx="848139" cy="41081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7C7EC9-AEF2-ED45-97CB-AB40572EE742}"/>
              </a:ext>
            </a:extLst>
          </p:cNvPr>
          <p:cNvCxnSpPr>
            <a:cxnSpLocks/>
          </p:cNvCxnSpPr>
          <p:nvPr/>
        </p:nvCxnSpPr>
        <p:spPr>
          <a:xfrm flipV="1">
            <a:off x="1986941" y="4194314"/>
            <a:ext cx="701482" cy="21866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87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FF6B-D951-0C4E-9BA6-633EB9DB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5D816-7E66-BE4A-86BA-E0AED8797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/var/folders/85/ggsgh48j5j1gkln1hkbv1gm00000gn/T/com.microsoft.Powerpoint/WebArchiveCopyPasteTempFiles/p104">
            <a:extLst>
              <a:ext uri="{FF2B5EF4-FFF2-40B4-BE49-F238E27FC236}">
                <a16:creationId xmlns:a16="http://schemas.microsoft.com/office/drawing/2014/main" id="{FD0DB35F-40CA-E04A-A32E-CFA7E90C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56" y="794452"/>
            <a:ext cx="8529888" cy="52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0574E8-CBBB-1046-9C16-8BCC3FAAD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7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2480" y="2828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0367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D749-FFCE-8746-A43A-32EAA862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TDP-43 aggregation be driven by SG component overexpression?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8D2A-DEE5-BD4E-AC77-0ADCCE4FC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Ded1 ATPase mutants drive the assembly of constitutive SGs</a:t>
            </a:r>
          </a:p>
          <a:p>
            <a:r>
              <a:rPr lang="en-US" dirty="0"/>
              <a:t>Overexpression plasmids</a:t>
            </a:r>
          </a:p>
          <a:p>
            <a:pPr lvl="1"/>
            <a:r>
              <a:rPr lang="en-US" dirty="0"/>
              <a:t>Growth assays</a:t>
            </a:r>
          </a:p>
          <a:p>
            <a:pPr lvl="1"/>
            <a:r>
              <a:rPr lang="en-US" dirty="0"/>
              <a:t>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04E49-EB87-294B-BEA1-AD93613C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25625"/>
            <a:ext cx="6375400" cy="1825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06B1C-2BD0-854E-B820-C3CC67606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34" y="2941689"/>
            <a:ext cx="2056706" cy="3858683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0C0235-EBF8-984D-860B-84F4876B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260" y="5905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69136" y="1969429"/>
            <a:ext cx="8683298" cy="4492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Buchan Lab</a:t>
            </a:r>
          </a:p>
          <a:p>
            <a:pPr lvl="1"/>
            <a:r>
              <a:rPr lang="en-US" sz="3000" dirty="0"/>
              <a:t>Ross Buchan</a:t>
            </a:r>
          </a:p>
          <a:p>
            <a:pPr lvl="1"/>
            <a:r>
              <a:rPr lang="en-US" sz="3000" dirty="0"/>
              <a:t>Nikita </a:t>
            </a:r>
            <a:r>
              <a:rPr lang="en-US" sz="3000" dirty="0" err="1"/>
              <a:t>Fernandes</a:t>
            </a:r>
            <a:endParaRPr lang="en-US" sz="3000" dirty="0"/>
          </a:p>
          <a:p>
            <a:pPr lvl="1"/>
            <a:r>
              <a:rPr lang="en-US" sz="3000" dirty="0"/>
              <a:t>Nichole Eshleman</a:t>
            </a:r>
          </a:p>
          <a:p>
            <a:pPr lvl="1"/>
            <a:r>
              <a:rPr lang="en-US" sz="3000" dirty="0"/>
              <a:t>Aaron Byrd</a:t>
            </a:r>
          </a:p>
          <a:p>
            <a:pPr lvl="1"/>
            <a:r>
              <a:rPr lang="en-US" sz="3000" dirty="0" err="1"/>
              <a:t>Eman</a:t>
            </a:r>
            <a:r>
              <a:rPr lang="en-US" sz="3000" dirty="0"/>
              <a:t> </a:t>
            </a:r>
            <a:r>
              <a:rPr lang="en-US" sz="3000" dirty="0" err="1"/>
              <a:t>Basha</a:t>
            </a:r>
            <a:endParaRPr lang="en-US" sz="3000" dirty="0"/>
          </a:p>
          <a:p>
            <a:pPr lvl="1"/>
            <a:r>
              <a:rPr lang="en-US" sz="3000" dirty="0"/>
              <a:t>Keith Aspinall</a:t>
            </a:r>
          </a:p>
          <a:p>
            <a:pPr lvl="1"/>
            <a:r>
              <a:rPr lang="en-US" sz="3000" dirty="0"/>
              <a:t>Amanda Warner</a:t>
            </a:r>
          </a:p>
          <a:p>
            <a:pPr lvl="1"/>
            <a:r>
              <a:rPr lang="en-US" sz="3000" dirty="0"/>
              <a:t>Hassan </a:t>
            </a:r>
            <a:r>
              <a:rPr lang="en-US" sz="3000" dirty="0" err="1"/>
              <a:t>Chamas</a:t>
            </a:r>
            <a:endParaRPr lang="en-US" sz="3000" dirty="0"/>
          </a:p>
          <a:p>
            <a:pPr lvl="1"/>
            <a:r>
              <a:rPr lang="en-US" sz="3000" dirty="0"/>
              <a:t>Sophia Franco</a:t>
            </a:r>
          </a:p>
          <a:p>
            <a:pPr lvl="1"/>
            <a:r>
              <a:rPr lang="en-US" sz="3000" dirty="0"/>
              <a:t>Abel Cherian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65776" y="1938948"/>
            <a:ext cx="8683298" cy="449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Bolger Lab</a:t>
            </a:r>
          </a:p>
          <a:p>
            <a:r>
              <a:rPr lang="en-US" sz="3000" dirty="0"/>
              <a:t>Anderson Lab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76" y="3971753"/>
            <a:ext cx="5907024" cy="1409631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2C96687-8D55-F440-A466-E74B63FE5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59" y="57876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1246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Hallmark of ALS is </a:t>
            </a:r>
            <a:r>
              <a:rPr lang="en-US" dirty="0" err="1"/>
              <a:t>mislocalization</a:t>
            </a:r>
            <a:r>
              <a:rPr lang="en-US" dirty="0"/>
              <a:t> and aggregate formation of the protein TDP-43</a:t>
            </a:r>
          </a:p>
          <a:p>
            <a:r>
              <a:rPr lang="en-US" dirty="0"/>
              <a:t>Debated whether these aggregates are toxic</a:t>
            </a:r>
          </a:p>
          <a:p>
            <a:r>
              <a:rPr lang="en-US" dirty="0"/>
              <a:t>TDP-43 seen to localize in stress granules (SGs) in human cells, along with other RNA binding proteins (RBPs)</a:t>
            </a:r>
          </a:p>
          <a:p>
            <a:r>
              <a:rPr lang="en-US" dirty="0"/>
              <a:t>SGs hypothesized to be aggregating sites of TDP-43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2195421"/>
            <a:ext cx="5556534" cy="3611746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06487D4-779C-CA44-912A-D6AEF036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988" y="5815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SG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5" y="2613660"/>
            <a:ext cx="10708829" cy="250698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128506-3F7A-DC48-BB05-D43C8A35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47" y="59002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Foci formation does not correlate with toxicity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5" y="2413979"/>
            <a:ext cx="10014009" cy="317463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9CE4D8C-472A-F945-A8E4-7AD6F1B54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195" y="5680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Foci formation does not correlate with toxicity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86" y="1711545"/>
            <a:ext cx="8341227" cy="4579498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BA14A4-F2D1-B04C-8516-9C5F73002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28" y="60317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SG mutants exhibit similar TDP-43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46" y="1996438"/>
            <a:ext cx="8589108" cy="4009711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ACF6C7-537E-CB42-A17B-635E3D5CF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5938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SG mutants in mammalian cells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2098040"/>
            <a:ext cx="9799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/>
              <a:t>SG mutants in yeast model unclear. Are there trends in a mammalian cell model?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U2OS SG mutants from Anderson lab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/>
              <a:t>dG3BP1/dG3BP2 (referred to as </a:t>
            </a:r>
            <a:r>
              <a:rPr lang="en-US" sz="3200" dirty="0" err="1">
                <a:solidFill>
                  <a:srgbClr val="FF0000"/>
                </a:solidFill>
              </a:rPr>
              <a:t>ggdd</a:t>
            </a:r>
            <a:r>
              <a:rPr lang="en-US" sz="3200" dirty="0"/>
              <a:t>)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7AFD57-4797-E847-8083-3C6588EA3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95" y="58330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1EF9-D57B-784C-BDFD-5C0003D8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Tag TDP-43 in WT and </a:t>
            </a:r>
            <a:r>
              <a:rPr lang="en-US" dirty="0" err="1"/>
              <a:t>ggdd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77261-1703-C543-97F2-AFB9A9DC7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04" y="2098675"/>
            <a:ext cx="4810246" cy="4351338"/>
          </a:xfrm>
        </p:spPr>
        <p:txBody>
          <a:bodyPr/>
          <a:lstStyle/>
          <a:p>
            <a:r>
              <a:rPr lang="en-US" dirty="0"/>
              <a:t>Successfully </a:t>
            </a:r>
            <a:r>
              <a:rPr lang="en-US" dirty="0" err="1"/>
              <a:t>CRISPRd</a:t>
            </a:r>
            <a:r>
              <a:rPr lang="en-US" dirty="0"/>
              <a:t> YFP tag onto C-terminus of endogenous TDP-43 in U2OS and </a:t>
            </a:r>
            <a:r>
              <a:rPr lang="en-US" dirty="0" err="1"/>
              <a:t>ggdd</a:t>
            </a:r>
            <a:r>
              <a:rPr lang="en-US" dirty="0"/>
              <a:t> cell lines</a:t>
            </a:r>
          </a:p>
        </p:txBody>
      </p:sp>
      <p:pic>
        <p:nvPicPr>
          <p:cNvPr id="2050" name="Picture 2" descr="/var/folders/85/ggsgh48j5j1gkln1hkbv1gm00000gn/T/com.microsoft.Powerpoint/WebArchiveCopyPasteTempFiles/p100">
            <a:extLst>
              <a:ext uri="{FF2B5EF4-FFF2-40B4-BE49-F238E27FC236}">
                <a16:creationId xmlns:a16="http://schemas.microsoft.com/office/drawing/2014/main" id="{A9DE2313-545D-AB40-9844-216EE233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287731"/>
            <a:ext cx="6510704" cy="55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3DD5709-92D0-1E4D-8D83-28909869A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5841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379C4-A1D4-A449-A625-AB1E5AA8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A3EFFD-61D1-F343-8497-5342092E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78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 TDP-43 foci differ under unstressed and stressed conditions?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0268AB7-DDF3-B347-9A2C-17AE23A14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16894</TotalTime>
  <Words>212</Words>
  <Application>Microsoft Macintosh PowerPoint</Application>
  <PresentationFormat>Widescreen</PresentationFormat>
  <Paragraphs>47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Are stress granules essential for TDP-43 aggregation/toxicity?</vt:lpstr>
      <vt:lpstr>Background</vt:lpstr>
      <vt:lpstr>SG Experiment</vt:lpstr>
      <vt:lpstr>Foci formation does not correlate with toxicity</vt:lpstr>
      <vt:lpstr>Foci formation does not correlate with toxicity</vt:lpstr>
      <vt:lpstr>SG mutants exhibit similar TDP-43 levels</vt:lpstr>
      <vt:lpstr> SG mutants in mammalian cells</vt:lpstr>
      <vt:lpstr>Tag TDP-43 in WT and ggdd</vt:lpstr>
      <vt:lpstr>How do TDP-43 foci differ under unstressed and stressed conditions?</vt:lpstr>
      <vt:lpstr>Unstressed</vt:lpstr>
      <vt:lpstr>Stressed</vt:lpstr>
      <vt:lpstr>PowerPoint Presentation</vt:lpstr>
      <vt:lpstr>PowerPoint Presentation</vt:lpstr>
      <vt:lpstr>Can TDP-43 aggregation be driven by SG component overexpression?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stress granules essential for TDP-43 aggregation/toxicity?</dc:title>
  <dc:creator>Nero, Luke Andrew - (lnero)</dc:creator>
  <cp:lastModifiedBy>Nero, Luke Andrew - (lnero)</cp:lastModifiedBy>
  <cp:revision>45</cp:revision>
  <dcterms:created xsi:type="dcterms:W3CDTF">2019-02-28T22:30:33Z</dcterms:created>
  <dcterms:modified xsi:type="dcterms:W3CDTF">2020-04-15T06:33:42Z</dcterms:modified>
</cp:coreProperties>
</file>